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3" r:id="rId13"/>
    <p:sldId id="272" r:id="rId14"/>
    <p:sldId id="274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9CF5D-6F7D-4E9C-B55B-BDE66A435DCD}" v="90" dt="2026-04-23T11:09:38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 A" userId="5c8acd72851c3907" providerId="LiveId" clId="{3516BCC2-128B-4E0D-9204-1F4BFC0DC34D}"/>
    <pc:docChg chg="undo redo custSel delSld modSld sldOrd">
      <pc:chgData name="cy A" userId="5c8acd72851c3907" providerId="LiveId" clId="{3516BCC2-128B-4E0D-9204-1F4BFC0DC34D}" dt="2026-04-23T11:24:16.582" v="922" actId="1076"/>
      <pc:docMkLst>
        <pc:docMk/>
      </pc:docMkLst>
      <pc:sldChg chg="modSp mod modNotesTx">
        <pc:chgData name="cy A" userId="5c8acd72851c3907" providerId="LiveId" clId="{3516BCC2-128B-4E0D-9204-1F4BFC0DC34D}" dt="2026-04-23T11:02:06.478" v="827" actId="20577"/>
        <pc:sldMkLst>
          <pc:docMk/>
          <pc:sldMk cId="0" sldId="256"/>
        </pc:sldMkLst>
        <pc:spChg chg="mod">
          <ac:chgData name="cy A" userId="5c8acd72851c3907" providerId="LiveId" clId="{3516BCC2-128B-4E0D-9204-1F4BFC0DC34D}" dt="2026-04-23T11:02:00.406" v="809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cy A" userId="5c8acd72851c3907" providerId="LiveId" clId="{3516BCC2-128B-4E0D-9204-1F4BFC0DC34D}" dt="2026-04-23T11:02:06.478" v="827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cy A" userId="5c8acd72851c3907" providerId="LiveId" clId="{3516BCC2-128B-4E0D-9204-1F4BFC0DC34D}" dt="2026-04-21T13:42:55.239" v="38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cy A" userId="5c8acd72851c3907" providerId="LiveId" clId="{3516BCC2-128B-4E0D-9204-1F4BFC0DC34D}" dt="2026-04-21T13:43:17.919" v="59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cy A" userId="5c8acd72851c3907" providerId="LiveId" clId="{3516BCC2-128B-4E0D-9204-1F4BFC0DC34D}" dt="2026-04-21T13:43:35.359" v="65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 del mod modNotesTx">
        <pc:chgData name="cy A" userId="5c8acd72851c3907" providerId="LiveId" clId="{3516BCC2-128B-4E0D-9204-1F4BFC0DC34D}" dt="2026-04-23T02:55:14.309" v="114" actId="2696"/>
        <pc:sldMkLst>
          <pc:docMk/>
          <pc:sldMk cId="0" sldId="257"/>
        </pc:sldMkLst>
      </pc:sldChg>
      <pc:sldChg chg="addSp delSp modSp mod modNotesTx">
        <pc:chgData name="cy A" userId="5c8acd72851c3907" providerId="LiveId" clId="{3516BCC2-128B-4E0D-9204-1F4BFC0DC34D}" dt="2026-04-23T11:09:07.229" v="851" actId="20577"/>
        <pc:sldMkLst>
          <pc:docMk/>
          <pc:sldMk cId="0" sldId="258"/>
        </pc:sldMkLst>
        <pc:spChg chg="mod">
          <ac:chgData name="cy A" userId="5c8acd72851c3907" providerId="LiveId" clId="{3516BCC2-128B-4E0D-9204-1F4BFC0DC34D}" dt="2026-04-23T11:02:51.242" v="834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cy A" userId="5c8acd72851c3907" providerId="LiveId" clId="{3516BCC2-128B-4E0D-9204-1F4BFC0DC34D}" dt="2026-04-23T08:17:54.450" v="448" actId="20577"/>
          <ac:spMkLst>
            <pc:docMk/>
            <pc:sldMk cId="0" sldId="258"/>
            <ac:spMk id="6" creationId="{00000000-0000-0000-0000-000000000000}"/>
          </ac:spMkLst>
        </pc:spChg>
        <pc:spChg chg="del">
          <ac:chgData name="cy A" userId="5c8acd72851c3907" providerId="LiveId" clId="{3516BCC2-128B-4E0D-9204-1F4BFC0DC34D}" dt="2026-04-23T08:17:35.641" v="432" actId="478"/>
          <ac:spMkLst>
            <pc:docMk/>
            <pc:sldMk cId="0" sldId="258"/>
            <ac:spMk id="7" creationId="{00000000-0000-0000-0000-000000000000}"/>
          </ac:spMkLst>
        </pc:spChg>
        <pc:spChg chg="mod">
          <ac:chgData name="cy A" userId="5c8acd72851c3907" providerId="LiveId" clId="{3516BCC2-128B-4E0D-9204-1F4BFC0DC34D}" dt="2026-04-23T11:02:54.683" v="835" actId="1076"/>
          <ac:spMkLst>
            <pc:docMk/>
            <pc:sldMk cId="0" sldId="258"/>
            <ac:spMk id="8" creationId="{00000000-0000-0000-0000-000000000000}"/>
          </ac:spMkLst>
        </pc:spChg>
        <pc:spChg chg="del">
          <ac:chgData name="cy A" userId="5c8acd72851c3907" providerId="LiveId" clId="{3516BCC2-128B-4E0D-9204-1F4BFC0DC34D}" dt="2026-04-23T11:02:58.096" v="836" actId="478"/>
          <ac:spMkLst>
            <pc:docMk/>
            <pc:sldMk cId="0" sldId="258"/>
            <ac:spMk id="9" creationId="{00000000-0000-0000-0000-000000000000}"/>
          </ac:spMkLst>
        </pc:spChg>
        <pc:spChg chg="mod">
          <ac:chgData name="cy A" userId="5c8acd72851c3907" providerId="LiveId" clId="{3516BCC2-128B-4E0D-9204-1F4BFC0DC34D}" dt="2026-04-21T13:51:34.783" v="101" actId="107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cy A" userId="5c8acd72851c3907" providerId="LiveId" clId="{3516BCC2-128B-4E0D-9204-1F4BFC0DC34D}" dt="2026-04-23T11:09:07.229" v="851" actId="2057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cy A" userId="5c8acd72851c3907" providerId="LiveId" clId="{3516BCC2-128B-4E0D-9204-1F4BFC0DC34D}" dt="2026-04-21T13:51:34.783" v="101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cy A" userId="5c8acd72851c3907" providerId="LiveId" clId="{3516BCC2-128B-4E0D-9204-1F4BFC0DC34D}" dt="2026-04-21T13:51:34.783" v="101" actId="107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cy A" userId="5c8acd72851c3907" providerId="LiveId" clId="{3516BCC2-128B-4E0D-9204-1F4BFC0DC34D}" dt="2026-04-21T13:51:34.783" v="101" actId="1076"/>
          <ac:spMkLst>
            <pc:docMk/>
            <pc:sldMk cId="0" sldId="258"/>
            <ac:spMk id="19" creationId="{00000000-0000-0000-0000-000000000000}"/>
          </ac:spMkLst>
        </pc:spChg>
        <pc:spChg chg="mod">
          <ac:chgData name="cy A" userId="5c8acd72851c3907" providerId="LiveId" clId="{3516BCC2-128B-4E0D-9204-1F4BFC0DC34D}" dt="2026-04-23T08:26:16.077" v="479" actId="20577"/>
          <ac:spMkLst>
            <pc:docMk/>
            <pc:sldMk cId="0" sldId="258"/>
            <ac:spMk id="21" creationId="{00000000-0000-0000-0000-000000000000}"/>
          </ac:spMkLst>
        </pc:spChg>
        <pc:picChg chg="mod">
          <ac:chgData name="cy A" userId="5c8acd72851c3907" providerId="LiveId" clId="{3516BCC2-128B-4E0D-9204-1F4BFC0DC34D}" dt="2026-04-21T13:51:34.783" v="101" actId="1076"/>
          <ac:picMkLst>
            <pc:docMk/>
            <pc:sldMk cId="0" sldId="258"/>
            <ac:picMk id="14" creationId="{00000000-0000-0000-0000-000000000000}"/>
          </ac:picMkLst>
        </pc:picChg>
        <pc:picChg chg="mod">
          <ac:chgData name="cy A" userId="5c8acd72851c3907" providerId="LiveId" clId="{3516BCC2-128B-4E0D-9204-1F4BFC0DC34D}" dt="2026-04-21T13:51:34.783" v="101" actId="1076"/>
          <ac:picMkLst>
            <pc:docMk/>
            <pc:sldMk cId="0" sldId="258"/>
            <ac:picMk id="17" creationId="{00000000-0000-0000-0000-000000000000}"/>
          </ac:picMkLst>
        </pc:picChg>
        <pc:picChg chg="mod">
          <ac:chgData name="cy A" userId="5c8acd72851c3907" providerId="LiveId" clId="{3516BCC2-128B-4E0D-9204-1F4BFC0DC34D}" dt="2026-04-21T13:51:34.783" v="101" actId="1076"/>
          <ac:picMkLst>
            <pc:docMk/>
            <pc:sldMk cId="0" sldId="258"/>
            <ac:picMk id="20" creationId="{00000000-0000-0000-0000-000000000000}"/>
          </ac:picMkLst>
        </pc:picChg>
        <pc:picChg chg="add mod modCrop">
          <ac:chgData name="cy A" userId="5c8acd72851c3907" providerId="LiveId" clId="{3516BCC2-128B-4E0D-9204-1F4BFC0DC34D}" dt="2026-04-23T11:04:51.541" v="842" actId="14100"/>
          <ac:picMkLst>
            <pc:docMk/>
            <pc:sldMk cId="0" sldId="258"/>
            <ac:picMk id="22" creationId="{645BCBDA-3664-A62F-B7B2-1D44A49EF5C7}"/>
          </ac:picMkLst>
        </pc:picChg>
        <pc:picChg chg="add mod modCrop">
          <ac:chgData name="cy A" userId="5c8acd72851c3907" providerId="LiveId" clId="{3516BCC2-128B-4E0D-9204-1F4BFC0DC34D}" dt="2026-04-23T11:05:08.081" v="847" actId="1076"/>
          <ac:picMkLst>
            <pc:docMk/>
            <pc:sldMk cId="0" sldId="258"/>
            <ac:picMk id="24" creationId="{CF066175-3618-4F35-EFDB-BAACE8105B07}"/>
          </ac:picMkLst>
        </pc:picChg>
      </pc:sldChg>
      <pc:sldChg chg="del modNotesTx">
        <pc:chgData name="cy A" userId="5c8acd72851c3907" providerId="LiveId" clId="{3516BCC2-128B-4E0D-9204-1F4BFC0DC34D}" dt="2026-04-23T05:03:25.607" v="397" actId="47"/>
        <pc:sldMkLst>
          <pc:docMk/>
          <pc:sldMk cId="0" sldId="259"/>
        </pc:sldMkLst>
      </pc:sldChg>
      <pc:sldChg chg="modSp mod modNotesTx">
        <pc:chgData name="cy A" userId="5c8acd72851c3907" providerId="LiveId" clId="{3516BCC2-128B-4E0D-9204-1F4BFC0DC34D}" dt="2026-04-23T05:04:09.681" v="420" actId="20577"/>
        <pc:sldMkLst>
          <pc:docMk/>
          <pc:sldMk cId="0" sldId="260"/>
        </pc:sldMkLst>
        <pc:spChg chg="mod">
          <ac:chgData name="cy A" userId="5c8acd72851c3907" providerId="LiveId" clId="{3516BCC2-128B-4E0D-9204-1F4BFC0DC34D}" dt="2026-04-23T05:04:09.681" v="420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cy A" userId="5c8acd72851c3907" providerId="LiveId" clId="{3516BCC2-128B-4E0D-9204-1F4BFC0DC34D}" dt="2026-04-23T02:55:07.637" v="113" actId="20577"/>
          <ac:spMkLst>
            <pc:docMk/>
            <pc:sldMk cId="0" sldId="260"/>
            <ac:spMk id="23" creationId="{00000000-0000-0000-0000-000000000000}"/>
          </ac:spMkLst>
        </pc:spChg>
      </pc:sldChg>
      <pc:sldChg chg="del modNotesTx">
        <pc:chgData name="cy A" userId="5c8acd72851c3907" providerId="LiveId" clId="{3516BCC2-128B-4E0D-9204-1F4BFC0DC34D}" dt="2026-04-23T05:03:19.496" v="396" actId="47"/>
        <pc:sldMkLst>
          <pc:docMk/>
          <pc:sldMk cId="0" sldId="261"/>
        </pc:sldMkLst>
      </pc:sldChg>
      <pc:sldChg chg="modNotesTx">
        <pc:chgData name="cy A" userId="5c8acd72851c3907" providerId="LiveId" clId="{3516BCC2-128B-4E0D-9204-1F4BFC0DC34D}" dt="2026-04-21T13:44:03.885" v="72" actId="20577"/>
        <pc:sldMkLst>
          <pc:docMk/>
          <pc:sldMk cId="0" sldId="262"/>
        </pc:sldMkLst>
      </pc:sldChg>
      <pc:sldChg chg="addSp delSp modSp mod modNotesTx">
        <pc:chgData name="cy A" userId="5c8acd72851c3907" providerId="LiveId" clId="{3516BCC2-128B-4E0D-9204-1F4BFC0DC34D}" dt="2026-04-23T11:24:16.582" v="922" actId="1076"/>
        <pc:sldMkLst>
          <pc:docMk/>
          <pc:sldMk cId="0" sldId="263"/>
        </pc:sldMkLst>
        <pc:spChg chg="del mod">
          <ac:chgData name="cy A" userId="5c8acd72851c3907" providerId="LiveId" clId="{3516BCC2-128B-4E0D-9204-1F4BFC0DC34D}" dt="2026-04-23T08:27:55.112" v="485" actId="478"/>
          <ac:spMkLst>
            <pc:docMk/>
            <pc:sldMk cId="0" sldId="263"/>
            <ac:spMk id="3" creationId="{00000000-0000-0000-0000-000000000000}"/>
          </ac:spMkLst>
        </pc:spChg>
        <pc:spChg chg="mod">
          <ac:chgData name="cy A" userId="5c8acd72851c3907" providerId="LiveId" clId="{3516BCC2-128B-4E0D-9204-1F4BFC0DC34D}" dt="2026-04-23T11:13:45.646" v="906" actId="20577"/>
          <ac:spMkLst>
            <pc:docMk/>
            <pc:sldMk cId="0" sldId="263"/>
            <ac:spMk id="6" creationId="{00000000-0000-0000-0000-000000000000}"/>
          </ac:spMkLst>
        </pc:spChg>
        <pc:spChg chg="mod">
          <ac:chgData name="cy A" userId="5c8acd72851c3907" providerId="LiveId" clId="{3516BCC2-128B-4E0D-9204-1F4BFC0DC34D}" dt="2026-04-23T03:02:31.060" v="138" actId="20577"/>
          <ac:spMkLst>
            <pc:docMk/>
            <pc:sldMk cId="0" sldId="263"/>
            <ac:spMk id="7" creationId="{00000000-0000-0000-0000-000000000000}"/>
          </ac:spMkLst>
        </pc:spChg>
        <pc:spChg chg="del mod">
          <ac:chgData name="cy A" userId="5c8acd72851c3907" providerId="LiveId" clId="{3516BCC2-128B-4E0D-9204-1F4BFC0DC34D}" dt="2026-04-23T08:27:55.112" v="485" actId="478"/>
          <ac:spMkLst>
            <pc:docMk/>
            <pc:sldMk cId="0" sldId="263"/>
            <ac:spMk id="8" creationId="{00000000-0000-0000-0000-000000000000}"/>
          </ac:spMkLst>
        </pc:spChg>
        <pc:spChg chg="del mod">
          <ac:chgData name="cy A" userId="5c8acd72851c3907" providerId="LiveId" clId="{3516BCC2-128B-4E0D-9204-1F4BFC0DC34D}" dt="2026-04-23T08:27:57.562" v="486" actId="478"/>
          <ac:spMkLst>
            <pc:docMk/>
            <pc:sldMk cId="0" sldId="263"/>
            <ac:spMk id="9" creationId="{00000000-0000-0000-0000-000000000000}"/>
          </ac:spMkLst>
        </pc:spChg>
        <pc:spChg chg="del mod">
          <ac:chgData name="cy A" userId="5c8acd72851c3907" providerId="LiveId" clId="{3516BCC2-128B-4E0D-9204-1F4BFC0DC34D}" dt="2026-04-23T08:27:55.112" v="485" actId="478"/>
          <ac:spMkLst>
            <pc:docMk/>
            <pc:sldMk cId="0" sldId="263"/>
            <ac:spMk id="10" creationId="{00000000-0000-0000-0000-000000000000}"/>
          </ac:spMkLst>
        </pc:spChg>
        <pc:spChg chg="del mod">
          <ac:chgData name="cy A" userId="5c8acd72851c3907" providerId="LiveId" clId="{3516BCC2-128B-4E0D-9204-1F4BFC0DC34D}" dt="2026-04-23T08:27:55.112" v="485" actId="478"/>
          <ac:spMkLst>
            <pc:docMk/>
            <pc:sldMk cId="0" sldId="263"/>
            <ac:spMk id="11" creationId="{00000000-0000-0000-0000-000000000000}"/>
          </ac:spMkLst>
        </pc:spChg>
        <pc:spChg chg="del">
          <ac:chgData name="cy A" userId="5c8acd72851c3907" providerId="LiveId" clId="{3516BCC2-128B-4E0D-9204-1F4BFC0DC34D}" dt="2026-04-23T08:28:01.652" v="487" actId="478"/>
          <ac:spMkLst>
            <pc:docMk/>
            <pc:sldMk cId="0" sldId="263"/>
            <ac:spMk id="12" creationId="{00000000-0000-0000-0000-000000000000}"/>
          </ac:spMkLst>
        </pc:spChg>
        <pc:spChg chg="del">
          <ac:chgData name="cy A" userId="5c8acd72851c3907" providerId="LiveId" clId="{3516BCC2-128B-4E0D-9204-1F4BFC0DC34D}" dt="2026-04-23T08:28:01.652" v="487" actId="478"/>
          <ac:spMkLst>
            <pc:docMk/>
            <pc:sldMk cId="0" sldId="263"/>
            <ac:spMk id="13" creationId="{00000000-0000-0000-0000-000000000000}"/>
          </ac:spMkLst>
        </pc:spChg>
        <pc:spChg chg="del">
          <ac:chgData name="cy A" userId="5c8acd72851c3907" providerId="LiveId" clId="{3516BCC2-128B-4E0D-9204-1F4BFC0DC34D}" dt="2026-04-23T08:28:01.652" v="487" actId="478"/>
          <ac:spMkLst>
            <pc:docMk/>
            <pc:sldMk cId="0" sldId="263"/>
            <ac:spMk id="14" creationId="{00000000-0000-0000-0000-000000000000}"/>
          </ac:spMkLst>
        </pc:spChg>
        <pc:spChg chg="del">
          <ac:chgData name="cy A" userId="5c8acd72851c3907" providerId="LiveId" clId="{3516BCC2-128B-4E0D-9204-1F4BFC0DC34D}" dt="2026-04-23T08:28:01.652" v="487" actId="478"/>
          <ac:spMkLst>
            <pc:docMk/>
            <pc:sldMk cId="0" sldId="263"/>
            <ac:spMk id="15" creationId="{00000000-0000-0000-0000-000000000000}"/>
          </ac:spMkLst>
        </pc:spChg>
        <pc:spChg chg="mod">
          <ac:chgData name="cy A" userId="5c8acd72851c3907" providerId="LiveId" clId="{3516BCC2-128B-4E0D-9204-1F4BFC0DC34D}" dt="2026-04-23T11:15:46.156" v="921" actId="20577"/>
          <ac:spMkLst>
            <pc:docMk/>
            <pc:sldMk cId="0" sldId="263"/>
            <ac:spMk id="18" creationId="{00000000-0000-0000-0000-000000000000}"/>
          </ac:spMkLst>
        </pc:spChg>
        <pc:spChg chg="add mod">
          <ac:chgData name="cy A" userId="5c8acd72851c3907" providerId="LiveId" clId="{3516BCC2-128B-4E0D-9204-1F4BFC0DC34D}" dt="2026-04-23T08:34:18.126" v="618" actId="20577"/>
          <ac:spMkLst>
            <pc:docMk/>
            <pc:sldMk cId="0" sldId="263"/>
            <ac:spMk id="23" creationId="{4DF4383B-5F95-7377-38A6-A25B0DB2A49E}"/>
          </ac:spMkLst>
        </pc:spChg>
        <pc:spChg chg="add mod">
          <ac:chgData name="cy A" userId="5c8acd72851c3907" providerId="LiveId" clId="{3516BCC2-128B-4E0D-9204-1F4BFC0DC34D}" dt="2026-04-23T08:31:52.507" v="539" actId="1076"/>
          <ac:spMkLst>
            <pc:docMk/>
            <pc:sldMk cId="0" sldId="263"/>
            <ac:spMk id="28" creationId="{64CF4877-D27E-F977-C2BC-F67BD1BD6238}"/>
          </ac:spMkLst>
        </pc:spChg>
        <pc:spChg chg="add mod">
          <ac:chgData name="cy A" userId="5c8acd72851c3907" providerId="LiveId" clId="{3516BCC2-128B-4E0D-9204-1F4BFC0DC34D}" dt="2026-04-23T08:32:49.409" v="613" actId="1076"/>
          <ac:spMkLst>
            <pc:docMk/>
            <pc:sldMk cId="0" sldId="263"/>
            <ac:spMk id="29" creationId="{1E2ACCFE-B546-8A64-627A-B54861448227}"/>
          </ac:spMkLst>
        </pc:spChg>
        <pc:spChg chg="add mod">
          <ac:chgData name="cy A" userId="5c8acd72851c3907" providerId="LiveId" clId="{3516BCC2-128B-4E0D-9204-1F4BFC0DC34D}" dt="2026-04-23T08:36:33.857" v="701" actId="207"/>
          <ac:spMkLst>
            <pc:docMk/>
            <pc:sldMk cId="0" sldId="263"/>
            <ac:spMk id="32" creationId="{EF63C56C-571F-8613-593A-F14F674D4F77}"/>
          </ac:spMkLst>
        </pc:spChg>
        <pc:picChg chg="del">
          <ac:chgData name="cy A" userId="5c8acd72851c3907" providerId="LiveId" clId="{3516BCC2-128B-4E0D-9204-1F4BFC0DC34D}" dt="2026-04-23T08:30:18.161" v="523" actId="478"/>
          <ac:picMkLst>
            <pc:docMk/>
            <pc:sldMk cId="0" sldId="263"/>
            <ac:picMk id="17" creationId="{00000000-0000-0000-0000-000000000000}"/>
          </ac:picMkLst>
        </pc:picChg>
        <pc:picChg chg="add del mod">
          <ac:chgData name="cy A" userId="5c8acd72851c3907" providerId="LiveId" clId="{3516BCC2-128B-4E0D-9204-1F4BFC0DC34D}" dt="2026-04-23T08:28:23.759" v="492" actId="478"/>
          <ac:picMkLst>
            <pc:docMk/>
            <pc:sldMk cId="0" sldId="263"/>
            <ac:picMk id="20" creationId="{FE9D0A74-242E-F829-5C85-208F1FE12439}"/>
          </ac:picMkLst>
        </pc:picChg>
        <pc:picChg chg="add mod">
          <ac:chgData name="cy A" userId="5c8acd72851c3907" providerId="LiveId" clId="{3516BCC2-128B-4E0D-9204-1F4BFC0DC34D}" dt="2026-04-23T08:29:15.504" v="522" actId="1076"/>
          <ac:picMkLst>
            <pc:docMk/>
            <pc:sldMk cId="0" sldId="263"/>
            <ac:picMk id="22" creationId="{590B0954-920B-857C-1E37-F77216C85BDC}"/>
          </ac:picMkLst>
        </pc:picChg>
        <pc:picChg chg="add mod">
          <ac:chgData name="cy A" userId="5c8acd72851c3907" providerId="LiveId" clId="{3516BCC2-128B-4E0D-9204-1F4BFC0DC34D}" dt="2026-04-23T08:30:31.002" v="529" actId="1076"/>
          <ac:picMkLst>
            <pc:docMk/>
            <pc:sldMk cId="0" sldId="263"/>
            <ac:picMk id="25" creationId="{E0D644AD-5D8F-4B75-13BB-7C4DE68D9567}"/>
          </ac:picMkLst>
        </pc:picChg>
        <pc:picChg chg="add mod">
          <ac:chgData name="cy A" userId="5c8acd72851c3907" providerId="LiveId" clId="{3516BCC2-128B-4E0D-9204-1F4BFC0DC34D}" dt="2026-04-23T11:24:16.582" v="922" actId="1076"/>
          <ac:picMkLst>
            <pc:docMk/>
            <pc:sldMk cId="0" sldId="263"/>
            <ac:picMk id="27" creationId="{D5F271D0-B353-E5A8-45EB-92EF59D42006}"/>
          </ac:picMkLst>
        </pc:picChg>
        <pc:picChg chg="add mod">
          <ac:chgData name="cy A" userId="5c8acd72851c3907" providerId="LiveId" clId="{3516BCC2-128B-4E0D-9204-1F4BFC0DC34D}" dt="2026-04-23T08:34:56.798" v="623" actId="1076"/>
          <ac:picMkLst>
            <pc:docMk/>
            <pc:sldMk cId="0" sldId="263"/>
            <ac:picMk id="31" creationId="{80C3F52B-C5DE-AAC4-4D61-04CEA49FC435}"/>
          </ac:picMkLst>
        </pc:picChg>
      </pc:sldChg>
      <pc:sldChg chg="addSp delSp modSp mod modNotesTx">
        <pc:chgData name="cy A" userId="5c8acd72851c3907" providerId="LiveId" clId="{3516BCC2-128B-4E0D-9204-1F4BFC0DC34D}" dt="2026-04-23T11:06:59.745" v="849" actId="1076"/>
        <pc:sldMkLst>
          <pc:docMk/>
          <pc:sldMk cId="0" sldId="264"/>
        </pc:sldMkLst>
        <pc:spChg chg="mod">
          <ac:chgData name="cy A" userId="5c8acd72851c3907" providerId="LiveId" clId="{3516BCC2-128B-4E0D-9204-1F4BFC0DC34D}" dt="2026-04-23T05:04:46.300" v="430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cy A" userId="5c8acd72851c3907" providerId="LiveId" clId="{3516BCC2-128B-4E0D-9204-1F4BFC0DC34D}" dt="2026-04-23T05:02:30.995" v="392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cy A" userId="5c8acd72851c3907" providerId="LiveId" clId="{3516BCC2-128B-4E0D-9204-1F4BFC0DC34D}" dt="2026-04-23T05:02:30.995" v="392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cy A" userId="5c8acd72851c3907" providerId="LiveId" clId="{3516BCC2-128B-4E0D-9204-1F4BFC0DC34D}" dt="2026-04-23T05:02:30.995" v="392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cy A" userId="5c8acd72851c3907" providerId="LiveId" clId="{3516BCC2-128B-4E0D-9204-1F4BFC0DC34D}" dt="2026-04-23T05:02:30.995" v="392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cy A" userId="5c8acd72851c3907" providerId="LiveId" clId="{3516BCC2-128B-4E0D-9204-1F4BFC0DC34D}" dt="2026-04-23T05:02:30.995" v="392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cy A" userId="5c8acd72851c3907" providerId="LiveId" clId="{3516BCC2-128B-4E0D-9204-1F4BFC0DC34D}" dt="2026-04-23T05:02:30.995" v="392" actId="1076"/>
          <ac:spMkLst>
            <pc:docMk/>
            <pc:sldMk cId="0" sldId="264"/>
            <ac:spMk id="10" creationId="{00000000-0000-0000-0000-000000000000}"/>
          </ac:spMkLst>
        </pc:spChg>
        <pc:spChg chg="mod">
          <ac:chgData name="cy A" userId="5c8acd72851c3907" providerId="LiveId" clId="{3516BCC2-128B-4E0D-9204-1F4BFC0DC34D}" dt="2026-04-23T05:02:30.995" v="392" actId="1076"/>
          <ac:spMkLst>
            <pc:docMk/>
            <pc:sldMk cId="0" sldId="264"/>
            <ac:spMk id="11" creationId="{00000000-0000-0000-0000-000000000000}"/>
          </ac:spMkLst>
        </pc:spChg>
        <pc:spChg chg="del mod">
          <ac:chgData name="cy A" userId="5c8acd72851c3907" providerId="LiveId" clId="{3516BCC2-128B-4E0D-9204-1F4BFC0DC34D}" dt="2026-04-23T03:08:51.331" v="152" actId="478"/>
          <ac:spMkLst>
            <pc:docMk/>
            <pc:sldMk cId="0" sldId="264"/>
            <ac:spMk id="12" creationId="{00000000-0000-0000-0000-000000000000}"/>
          </ac:spMkLst>
        </pc:spChg>
        <pc:spChg chg="del mod">
          <ac:chgData name="cy A" userId="5c8acd72851c3907" providerId="LiveId" clId="{3516BCC2-128B-4E0D-9204-1F4BFC0DC34D}" dt="2026-04-23T03:08:50.075" v="151" actId="478"/>
          <ac:spMkLst>
            <pc:docMk/>
            <pc:sldMk cId="0" sldId="264"/>
            <ac:spMk id="13" creationId="{00000000-0000-0000-0000-000000000000}"/>
          </ac:spMkLst>
        </pc:spChg>
        <pc:spChg chg="del mod">
          <ac:chgData name="cy A" userId="5c8acd72851c3907" providerId="LiveId" clId="{3516BCC2-128B-4E0D-9204-1F4BFC0DC34D}" dt="2026-04-23T03:08:50.075" v="151" actId="478"/>
          <ac:spMkLst>
            <pc:docMk/>
            <pc:sldMk cId="0" sldId="264"/>
            <ac:spMk id="14" creationId="{00000000-0000-0000-0000-000000000000}"/>
          </ac:spMkLst>
        </pc:spChg>
        <pc:spChg chg="del mod">
          <ac:chgData name="cy A" userId="5c8acd72851c3907" providerId="LiveId" clId="{3516BCC2-128B-4E0D-9204-1F4BFC0DC34D}" dt="2026-04-23T05:02:07.086" v="387" actId="478"/>
          <ac:spMkLst>
            <pc:docMk/>
            <pc:sldMk cId="0" sldId="264"/>
            <ac:spMk id="15" creationId="{00000000-0000-0000-0000-000000000000}"/>
          </ac:spMkLst>
        </pc:spChg>
        <pc:spChg chg="del">
          <ac:chgData name="cy A" userId="5c8acd72851c3907" providerId="LiveId" clId="{3516BCC2-128B-4E0D-9204-1F4BFC0DC34D}" dt="2026-04-23T05:01:31.257" v="375" actId="478"/>
          <ac:spMkLst>
            <pc:docMk/>
            <pc:sldMk cId="0" sldId="264"/>
            <ac:spMk id="16" creationId="{00000000-0000-0000-0000-000000000000}"/>
          </ac:spMkLst>
        </pc:spChg>
        <pc:spChg chg="del">
          <ac:chgData name="cy A" userId="5c8acd72851c3907" providerId="LiveId" clId="{3516BCC2-128B-4E0D-9204-1F4BFC0DC34D}" dt="2026-04-23T05:01:31.257" v="375" actId="47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cy A" userId="5c8acd72851c3907" providerId="LiveId" clId="{3516BCC2-128B-4E0D-9204-1F4BFC0DC34D}" dt="2026-04-23T05:01:31.257" v="375" actId="478"/>
          <ac:spMkLst>
            <pc:docMk/>
            <pc:sldMk cId="0" sldId="264"/>
            <ac:spMk id="19" creationId="{00000000-0000-0000-0000-000000000000}"/>
          </ac:spMkLst>
        </pc:spChg>
        <pc:spChg chg="del">
          <ac:chgData name="cy A" userId="5c8acd72851c3907" providerId="LiveId" clId="{3516BCC2-128B-4E0D-9204-1F4BFC0DC34D}" dt="2026-04-23T05:01:31.257" v="375" actId="478"/>
          <ac:spMkLst>
            <pc:docMk/>
            <pc:sldMk cId="0" sldId="264"/>
            <ac:spMk id="21" creationId="{00000000-0000-0000-0000-000000000000}"/>
          </ac:spMkLst>
        </pc:spChg>
        <pc:spChg chg="del mod">
          <ac:chgData name="cy A" userId="5c8acd72851c3907" providerId="LiveId" clId="{3516BCC2-128B-4E0D-9204-1F4BFC0DC34D}" dt="2026-04-23T05:01:31.257" v="375" actId="478"/>
          <ac:spMkLst>
            <pc:docMk/>
            <pc:sldMk cId="0" sldId="264"/>
            <ac:spMk id="22" creationId="{00000000-0000-0000-0000-000000000000}"/>
          </ac:spMkLst>
        </pc:spChg>
        <pc:spChg chg="del mod">
          <ac:chgData name="cy A" userId="5c8acd72851c3907" providerId="LiveId" clId="{3516BCC2-128B-4E0D-9204-1F4BFC0DC34D}" dt="2026-04-23T05:01:31.257" v="375" actId="478"/>
          <ac:spMkLst>
            <pc:docMk/>
            <pc:sldMk cId="0" sldId="264"/>
            <ac:spMk id="23" creationId="{00000000-0000-0000-0000-000000000000}"/>
          </ac:spMkLst>
        </pc:spChg>
        <pc:spChg chg="del mod">
          <ac:chgData name="cy A" userId="5c8acd72851c3907" providerId="LiveId" clId="{3516BCC2-128B-4E0D-9204-1F4BFC0DC34D}" dt="2026-04-23T05:01:31.257" v="375" actId="478"/>
          <ac:spMkLst>
            <pc:docMk/>
            <pc:sldMk cId="0" sldId="264"/>
            <ac:spMk id="24" creationId="{00000000-0000-0000-0000-000000000000}"/>
          </ac:spMkLst>
        </pc:spChg>
        <pc:spChg chg="del mod">
          <ac:chgData name="cy A" userId="5c8acd72851c3907" providerId="LiveId" clId="{3516BCC2-128B-4E0D-9204-1F4BFC0DC34D}" dt="2026-04-23T05:01:31.257" v="375" actId="478"/>
          <ac:spMkLst>
            <pc:docMk/>
            <pc:sldMk cId="0" sldId="264"/>
            <ac:spMk id="25" creationId="{00000000-0000-0000-0000-000000000000}"/>
          </ac:spMkLst>
        </pc:spChg>
        <pc:spChg chg="del mod">
          <ac:chgData name="cy A" userId="5c8acd72851c3907" providerId="LiveId" clId="{3516BCC2-128B-4E0D-9204-1F4BFC0DC34D}" dt="2026-04-23T05:01:31.257" v="375" actId="478"/>
          <ac:spMkLst>
            <pc:docMk/>
            <pc:sldMk cId="0" sldId="264"/>
            <ac:spMk id="26" creationId="{00000000-0000-0000-0000-000000000000}"/>
          </ac:spMkLst>
        </pc:spChg>
        <pc:picChg chg="mod">
          <ac:chgData name="cy A" userId="5c8acd72851c3907" providerId="LiveId" clId="{3516BCC2-128B-4E0D-9204-1F4BFC0DC34D}" dt="2026-04-23T05:02:30.995" v="392" actId="1076"/>
          <ac:picMkLst>
            <pc:docMk/>
            <pc:sldMk cId="0" sldId="264"/>
            <ac:picMk id="5" creationId="{00000000-0000-0000-0000-000000000000}"/>
          </ac:picMkLst>
        </pc:picChg>
        <pc:picChg chg="del">
          <ac:chgData name="cy A" userId="5c8acd72851c3907" providerId="LiveId" clId="{3516BCC2-128B-4E0D-9204-1F4BFC0DC34D}" dt="2026-04-23T05:01:31.257" v="375" actId="478"/>
          <ac:picMkLst>
            <pc:docMk/>
            <pc:sldMk cId="0" sldId="264"/>
            <ac:picMk id="17" creationId="{00000000-0000-0000-0000-000000000000}"/>
          </ac:picMkLst>
        </pc:picChg>
        <pc:picChg chg="add mod">
          <ac:chgData name="cy A" userId="5c8acd72851c3907" providerId="LiveId" clId="{3516BCC2-128B-4E0D-9204-1F4BFC0DC34D}" dt="2026-04-23T11:06:59.745" v="849" actId="1076"/>
          <ac:picMkLst>
            <pc:docMk/>
            <pc:sldMk cId="0" sldId="264"/>
            <ac:picMk id="28" creationId="{EC87A3D8-0736-D417-3DA4-DE2A235DE91F}"/>
          </ac:picMkLst>
        </pc:picChg>
        <pc:cxnChg chg="mod">
          <ac:chgData name="cy A" userId="5c8acd72851c3907" providerId="LiveId" clId="{3516BCC2-128B-4E0D-9204-1F4BFC0DC34D}" dt="2026-04-23T05:02:30.995" v="392" actId="1076"/>
          <ac:cxnSpMkLst>
            <pc:docMk/>
            <pc:sldMk cId="0" sldId="264"/>
            <ac:cxnSpMk id="8" creationId="{00000000-0000-0000-0000-000000000000}"/>
          </ac:cxnSpMkLst>
        </pc:cxnChg>
      </pc:sldChg>
      <pc:sldChg chg="addSp modSp mod modNotesTx">
        <pc:chgData name="cy A" userId="5c8acd72851c3907" providerId="LiveId" clId="{3516BCC2-128B-4E0D-9204-1F4BFC0DC34D}" dt="2026-04-23T05:04:55.366" v="431" actId="14100"/>
        <pc:sldMkLst>
          <pc:docMk/>
          <pc:sldMk cId="0" sldId="265"/>
        </pc:sldMkLst>
        <pc:spChg chg="mod">
          <ac:chgData name="cy A" userId="5c8acd72851c3907" providerId="LiveId" clId="{3516BCC2-128B-4E0D-9204-1F4BFC0DC34D}" dt="2026-04-23T05:04:40.785" v="425" actId="205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cy A" userId="5c8acd72851c3907" providerId="LiveId" clId="{3516BCC2-128B-4E0D-9204-1F4BFC0DC34D}" dt="2026-04-21T13:52:52.209" v="109" actId="14100"/>
          <ac:spMkLst>
            <pc:docMk/>
            <pc:sldMk cId="0" sldId="265"/>
            <ac:spMk id="4" creationId="{00000000-0000-0000-0000-000000000000}"/>
          </ac:spMkLst>
        </pc:spChg>
        <pc:spChg chg="mod">
          <ac:chgData name="cy A" userId="5c8acd72851c3907" providerId="LiveId" clId="{3516BCC2-128B-4E0D-9204-1F4BFC0DC34D}" dt="2026-04-23T05:04:55.366" v="431" actId="14100"/>
          <ac:spMkLst>
            <pc:docMk/>
            <pc:sldMk cId="0" sldId="265"/>
            <ac:spMk id="5" creationId="{00000000-0000-0000-0000-000000000000}"/>
          </ac:spMkLst>
        </pc:spChg>
        <pc:spChg chg="mod">
          <ac:chgData name="cy A" userId="5c8acd72851c3907" providerId="LiveId" clId="{3516BCC2-128B-4E0D-9204-1F4BFC0DC34D}" dt="2026-04-21T13:52:36.277" v="107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cy A" userId="5c8acd72851c3907" providerId="LiveId" clId="{3516BCC2-128B-4E0D-9204-1F4BFC0DC34D}" dt="2026-04-21T13:52:42.877" v="108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cy A" userId="5c8acd72851c3907" providerId="LiveId" clId="{3516BCC2-128B-4E0D-9204-1F4BFC0DC34D}" dt="2026-04-21T13:52:42.877" v="108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cy A" userId="5c8acd72851c3907" providerId="LiveId" clId="{3516BCC2-128B-4E0D-9204-1F4BFC0DC34D}" dt="2026-04-23T03:49:01.577" v="185" actId="20577"/>
          <ac:spMkLst>
            <pc:docMk/>
            <pc:sldMk cId="0" sldId="265"/>
            <ac:spMk id="11" creationId="{00000000-0000-0000-0000-000000000000}"/>
          </ac:spMkLst>
        </pc:spChg>
        <pc:spChg chg="mod">
          <ac:chgData name="cy A" userId="5c8acd72851c3907" providerId="LiveId" clId="{3516BCC2-128B-4E0D-9204-1F4BFC0DC34D}" dt="2026-04-23T03:49:42.393" v="189" actId="1076"/>
          <ac:spMkLst>
            <pc:docMk/>
            <pc:sldMk cId="0" sldId="265"/>
            <ac:spMk id="12" creationId="{00000000-0000-0000-0000-000000000000}"/>
          </ac:spMkLst>
        </pc:spChg>
        <pc:spChg chg="mod">
          <ac:chgData name="cy A" userId="5c8acd72851c3907" providerId="LiveId" clId="{3516BCC2-128B-4E0D-9204-1F4BFC0DC34D}" dt="2026-04-23T03:50:00.913" v="190" actId="1076"/>
          <ac:spMkLst>
            <pc:docMk/>
            <pc:sldMk cId="0" sldId="265"/>
            <ac:spMk id="13" creationId="{00000000-0000-0000-0000-000000000000}"/>
          </ac:spMkLst>
        </pc:spChg>
        <pc:spChg chg="mod">
          <ac:chgData name="cy A" userId="5c8acd72851c3907" providerId="LiveId" clId="{3516BCC2-128B-4E0D-9204-1F4BFC0DC34D}" dt="2026-04-23T03:50:06.172" v="191" actId="1076"/>
          <ac:spMkLst>
            <pc:docMk/>
            <pc:sldMk cId="0" sldId="265"/>
            <ac:spMk id="14" creationId="{00000000-0000-0000-0000-000000000000}"/>
          </ac:spMkLst>
        </pc:spChg>
        <pc:spChg chg="mod">
          <ac:chgData name="cy A" userId="5c8acd72851c3907" providerId="LiveId" clId="{3516BCC2-128B-4E0D-9204-1F4BFC0DC34D}" dt="2026-04-23T03:52:02.345" v="195"/>
          <ac:spMkLst>
            <pc:docMk/>
            <pc:sldMk cId="0" sldId="265"/>
            <ac:spMk id="16" creationId="{00000000-0000-0000-0000-000000000000}"/>
          </ac:spMkLst>
        </pc:spChg>
        <pc:spChg chg="mod">
          <ac:chgData name="cy A" userId="5c8acd72851c3907" providerId="LiveId" clId="{3516BCC2-128B-4E0D-9204-1F4BFC0DC34D}" dt="2026-04-23T03:52:10.154" v="197"/>
          <ac:spMkLst>
            <pc:docMk/>
            <pc:sldMk cId="0" sldId="265"/>
            <ac:spMk id="17" creationId="{00000000-0000-0000-0000-000000000000}"/>
          </ac:spMkLst>
        </pc:spChg>
        <pc:spChg chg="mod">
          <ac:chgData name="cy A" userId="5c8acd72851c3907" providerId="LiveId" clId="{3516BCC2-128B-4E0D-9204-1F4BFC0DC34D}" dt="2026-04-23T03:53:31.404" v="199"/>
          <ac:spMkLst>
            <pc:docMk/>
            <pc:sldMk cId="0" sldId="265"/>
            <ac:spMk id="21" creationId="{00000000-0000-0000-0000-000000000000}"/>
          </ac:spMkLst>
        </pc:spChg>
        <pc:spChg chg="mod">
          <ac:chgData name="cy A" userId="5c8acd72851c3907" providerId="LiveId" clId="{3516BCC2-128B-4E0D-9204-1F4BFC0DC34D}" dt="2026-04-21T13:52:52.209" v="109" actId="14100"/>
          <ac:spMkLst>
            <pc:docMk/>
            <pc:sldMk cId="0" sldId="265"/>
            <ac:spMk id="22" creationId="{00000000-0000-0000-0000-000000000000}"/>
          </ac:spMkLst>
        </pc:spChg>
        <pc:spChg chg="mod">
          <ac:chgData name="cy A" userId="5c8acd72851c3907" providerId="LiveId" clId="{3516BCC2-128B-4E0D-9204-1F4BFC0DC34D}" dt="2026-04-21T13:52:36.277" v="107" actId="1076"/>
          <ac:spMkLst>
            <pc:docMk/>
            <pc:sldMk cId="0" sldId="265"/>
            <ac:spMk id="25" creationId="{00000000-0000-0000-0000-000000000000}"/>
          </ac:spMkLst>
        </pc:spChg>
        <pc:spChg chg="mod">
          <ac:chgData name="cy A" userId="5c8acd72851c3907" providerId="LiveId" clId="{3516BCC2-128B-4E0D-9204-1F4BFC0DC34D}" dt="2026-04-21T13:52:42.877" v="108" actId="1076"/>
          <ac:spMkLst>
            <pc:docMk/>
            <pc:sldMk cId="0" sldId="265"/>
            <ac:spMk id="26" creationId="{00000000-0000-0000-0000-000000000000}"/>
          </ac:spMkLst>
        </pc:spChg>
        <pc:spChg chg="mod">
          <ac:chgData name="cy A" userId="5c8acd72851c3907" providerId="LiveId" clId="{3516BCC2-128B-4E0D-9204-1F4BFC0DC34D}" dt="2026-04-23T03:51:03.879" v="193" actId="20577"/>
          <ac:spMkLst>
            <pc:docMk/>
            <pc:sldMk cId="0" sldId="265"/>
            <ac:spMk id="30" creationId="{00000000-0000-0000-0000-000000000000}"/>
          </ac:spMkLst>
        </pc:spChg>
        <pc:spChg chg="mod">
          <ac:chgData name="cy A" userId="5c8acd72851c3907" providerId="LiveId" clId="{3516BCC2-128B-4E0D-9204-1F4BFC0DC34D}" dt="2026-04-21T13:52:42.877" v="108" actId="1076"/>
          <ac:spMkLst>
            <pc:docMk/>
            <pc:sldMk cId="0" sldId="265"/>
            <ac:spMk id="31" creationId="{00000000-0000-0000-0000-000000000000}"/>
          </ac:spMkLst>
        </pc:spChg>
        <pc:spChg chg="mod">
          <ac:chgData name="cy A" userId="5c8acd72851c3907" providerId="LiveId" clId="{3516BCC2-128B-4E0D-9204-1F4BFC0DC34D}" dt="2026-04-21T13:52:42.877" v="108" actId="1076"/>
          <ac:spMkLst>
            <pc:docMk/>
            <pc:sldMk cId="0" sldId="265"/>
            <ac:spMk id="32" creationId="{00000000-0000-0000-0000-000000000000}"/>
          </ac:spMkLst>
        </pc:spChg>
        <pc:spChg chg="add mod">
          <ac:chgData name="cy A" userId="5c8acd72851c3907" providerId="LiveId" clId="{3516BCC2-128B-4E0D-9204-1F4BFC0DC34D}" dt="2026-04-23T03:54:45.774" v="228" actId="1076"/>
          <ac:spMkLst>
            <pc:docMk/>
            <pc:sldMk cId="0" sldId="265"/>
            <ac:spMk id="36" creationId="{AA83798B-0789-9DA5-74AB-AD3A2D17DEA6}"/>
          </ac:spMkLst>
        </pc:spChg>
        <pc:picChg chg="mod">
          <ac:chgData name="cy A" userId="5c8acd72851c3907" providerId="LiveId" clId="{3516BCC2-128B-4E0D-9204-1F4BFC0DC34D}" dt="2026-04-23T03:50:06.172" v="191" actId="1076"/>
          <ac:picMkLst>
            <pc:docMk/>
            <pc:sldMk cId="0" sldId="265"/>
            <ac:picMk id="15" creationId="{00000000-0000-0000-0000-000000000000}"/>
          </ac:picMkLst>
        </pc:picChg>
      </pc:sldChg>
      <pc:sldChg chg="modNotesTx">
        <pc:chgData name="cy A" userId="5c8acd72851c3907" providerId="LiveId" clId="{3516BCC2-128B-4E0D-9204-1F4BFC0DC34D}" dt="2026-04-21T13:44:17.038" v="76" actId="20577"/>
        <pc:sldMkLst>
          <pc:docMk/>
          <pc:sldMk cId="0" sldId="266"/>
        </pc:sldMkLst>
      </pc:sldChg>
      <pc:sldChg chg="modSp mod modNotesTx">
        <pc:chgData name="cy A" userId="5c8acd72851c3907" providerId="LiveId" clId="{3516BCC2-128B-4E0D-9204-1F4BFC0DC34D}" dt="2026-04-23T04:08:24.696" v="230" actId="20577"/>
        <pc:sldMkLst>
          <pc:docMk/>
          <pc:sldMk cId="0" sldId="267"/>
        </pc:sldMkLst>
        <pc:spChg chg="mod">
          <ac:chgData name="cy A" userId="5c8acd72851c3907" providerId="LiveId" clId="{3516BCC2-128B-4E0D-9204-1F4BFC0DC34D}" dt="2026-04-23T04:08:24.696" v="230" actId="20577"/>
          <ac:spMkLst>
            <pc:docMk/>
            <pc:sldMk cId="0" sldId="267"/>
            <ac:spMk id="6" creationId="{00000000-0000-0000-0000-000000000000}"/>
          </ac:spMkLst>
        </pc:spChg>
      </pc:sldChg>
      <pc:sldChg chg="addSp delSp modSp mod modNotesTx">
        <pc:chgData name="cy A" userId="5c8acd72851c3907" providerId="LiveId" clId="{3516BCC2-128B-4E0D-9204-1F4BFC0DC34D}" dt="2026-04-23T04:52:05.113" v="360" actId="1076"/>
        <pc:sldMkLst>
          <pc:docMk/>
          <pc:sldMk cId="0" sldId="268"/>
        </pc:sldMkLst>
        <pc:spChg chg="add del">
          <ac:chgData name="cy A" userId="5c8acd72851c3907" providerId="LiveId" clId="{3516BCC2-128B-4E0D-9204-1F4BFC0DC34D}" dt="2026-04-23T04:09:24.789" v="238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cy A" userId="5c8acd72851c3907" providerId="LiveId" clId="{3516BCC2-128B-4E0D-9204-1F4BFC0DC34D}" dt="2026-04-23T04:50:10.462" v="338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7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8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9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10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12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13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14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17" creationId="{00000000-0000-0000-0000-000000000000}"/>
          </ac:spMkLst>
        </pc:spChg>
        <pc:spChg chg="del">
          <ac:chgData name="cy A" userId="5c8acd72851c3907" providerId="LiveId" clId="{3516BCC2-128B-4E0D-9204-1F4BFC0DC34D}" dt="2026-04-23T04:50:13.647" v="339" actId="478"/>
          <ac:spMkLst>
            <pc:docMk/>
            <pc:sldMk cId="0" sldId="268"/>
            <ac:spMk id="18" creationId="{00000000-0000-0000-0000-000000000000}"/>
          </ac:spMkLst>
        </pc:spChg>
        <pc:spChg chg="mod">
          <ac:chgData name="cy A" userId="5c8acd72851c3907" providerId="LiveId" clId="{3516BCC2-128B-4E0D-9204-1F4BFC0DC34D}" dt="2026-04-23T04:50:37.308" v="343" actId="14100"/>
          <ac:spMkLst>
            <pc:docMk/>
            <pc:sldMk cId="0" sldId="268"/>
            <ac:spMk id="19" creationId="{00000000-0000-0000-0000-000000000000}"/>
          </ac:spMkLst>
        </pc:spChg>
        <pc:spChg chg="mod">
          <ac:chgData name="cy A" userId="5c8acd72851c3907" providerId="LiveId" clId="{3516BCC2-128B-4E0D-9204-1F4BFC0DC34D}" dt="2026-04-23T04:50:27.883" v="341" actId="1076"/>
          <ac:spMkLst>
            <pc:docMk/>
            <pc:sldMk cId="0" sldId="268"/>
            <ac:spMk id="20" creationId="{00000000-0000-0000-0000-000000000000}"/>
          </ac:spMkLst>
        </pc:spChg>
        <pc:spChg chg="del">
          <ac:chgData name="cy A" userId="5c8acd72851c3907" providerId="LiveId" clId="{3516BCC2-128B-4E0D-9204-1F4BFC0DC34D}" dt="2026-04-23T04:09:00.794" v="231" actId="478"/>
          <ac:spMkLst>
            <pc:docMk/>
            <pc:sldMk cId="0" sldId="268"/>
            <ac:spMk id="21" creationId="{00000000-0000-0000-0000-000000000000}"/>
          </ac:spMkLst>
        </pc:spChg>
        <pc:spChg chg="mod">
          <ac:chgData name="cy A" userId="5c8acd72851c3907" providerId="LiveId" clId="{3516BCC2-128B-4E0D-9204-1F4BFC0DC34D}" dt="2026-04-23T04:51:49.785" v="358" actId="14100"/>
          <ac:spMkLst>
            <pc:docMk/>
            <pc:sldMk cId="0" sldId="268"/>
            <ac:spMk id="22" creationId="{00000000-0000-0000-0000-000000000000}"/>
          </ac:spMkLst>
        </pc:spChg>
        <pc:spChg chg="mod">
          <ac:chgData name="cy A" userId="5c8acd72851c3907" providerId="LiveId" clId="{3516BCC2-128B-4E0D-9204-1F4BFC0DC34D}" dt="2026-04-23T04:51:57.351" v="359" actId="14100"/>
          <ac:spMkLst>
            <pc:docMk/>
            <pc:sldMk cId="0" sldId="268"/>
            <ac:spMk id="23" creationId="{00000000-0000-0000-0000-000000000000}"/>
          </ac:spMkLst>
        </pc:spChg>
        <pc:spChg chg="add mod">
          <ac:chgData name="cy A" userId="5c8acd72851c3907" providerId="LiveId" clId="{3516BCC2-128B-4E0D-9204-1F4BFC0DC34D}" dt="2026-04-23T04:52:05.113" v="360" actId="1076"/>
          <ac:spMkLst>
            <pc:docMk/>
            <pc:sldMk cId="0" sldId="268"/>
            <ac:spMk id="24" creationId="{6E08CB6A-B48C-88B5-91BA-21C3E9E2C910}"/>
          </ac:spMkLst>
        </pc:spChg>
        <pc:picChg chg="add mod">
          <ac:chgData name="cy A" userId="5c8acd72851c3907" providerId="LiveId" clId="{3516BCC2-128B-4E0D-9204-1F4BFC0DC34D}" dt="2026-04-23T04:51:34.900" v="355" actId="1076"/>
          <ac:picMkLst>
            <pc:docMk/>
            <pc:sldMk cId="0" sldId="268"/>
            <ac:picMk id="26" creationId="{A457960B-98C3-BE91-8C65-FA836C9BE89D}"/>
          </ac:picMkLst>
        </pc:picChg>
      </pc:sldChg>
      <pc:sldChg chg="del modNotesTx">
        <pc:chgData name="cy A" userId="5c8acd72851c3907" providerId="LiveId" clId="{3516BCC2-128B-4E0D-9204-1F4BFC0DC34D}" dt="2026-04-23T04:14:35.145" v="256" actId="47"/>
        <pc:sldMkLst>
          <pc:docMk/>
          <pc:sldMk cId="0" sldId="269"/>
        </pc:sldMkLst>
      </pc:sldChg>
      <pc:sldChg chg="modSp mod modNotesTx">
        <pc:chgData name="cy A" userId="5c8acd72851c3907" providerId="LiveId" clId="{3516BCC2-128B-4E0D-9204-1F4BFC0DC34D}" dt="2026-04-21T13:53:42.456" v="110" actId="1076"/>
        <pc:sldMkLst>
          <pc:docMk/>
          <pc:sldMk cId="0" sldId="270"/>
        </pc:sldMkLst>
        <pc:spChg chg="mod">
          <ac:chgData name="cy A" userId="5c8acd72851c3907" providerId="LiveId" clId="{3516BCC2-128B-4E0D-9204-1F4BFC0DC34D}" dt="2026-04-21T13:53:42.456" v="110" actId="1076"/>
          <ac:spMkLst>
            <pc:docMk/>
            <pc:sldMk cId="0" sldId="270"/>
            <ac:spMk id="14" creationId="{00000000-0000-0000-0000-000000000000}"/>
          </ac:spMkLst>
        </pc:spChg>
        <pc:spChg chg="mod">
          <ac:chgData name="cy A" userId="5c8acd72851c3907" providerId="LiveId" clId="{3516BCC2-128B-4E0D-9204-1F4BFC0DC34D}" dt="2026-04-21T13:53:42.456" v="110" actId="1076"/>
          <ac:spMkLst>
            <pc:docMk/>
            <pc:sldMk cId="0" sldId="270"/>
            <ac:spMk id="15" creationId="{00000000-0000-0000-0000-000000000000}"/>
          </ac:spMkLst>
        </pc:spChg>
        <pc:picChg chg="mod">
          <ac:chgData name="cy A" userId="5c8acd72851c3907" providerId="LiveId" clId="{3516BCC2-128B-4E0D-9204-1F4BFC0DC34D}" dt="2026-04-21T13:53:42.456" v="110" actId="1076"/>
          <ac:picMkLst>
            <pc:docMk/>
            <pc:sldMk cId="0" sldId="270"/>
            <ac:picMk id="13" creationId="{00000000-0000-0000-0000-000000000000}"/>
          </ac:picMkLst>
        </pc:picChg>
      </pc:sldChg>
      <pc:sldChg chg="modSp del mod modNotesTx">
        <pc:chgData name="cy A" userId="5c8acd72851c3907" providerId="LiveId" clId="{3516BCC2-128B-4E0D-9204-1F4BFC0DC34D}" dt="2026-04-23T04:15:26.246" v="257" actId="47"/>
        <pc:sldMkLst>
          <pc:docMk/>
          <pc:sldMk cId="0" sldId="271"/>
        </pc:sldMkLst>
      </pc:sldChg>
      <pc:sldChg chg="addSp delSp modSp mod modNotesTx">
        <pc:chgData name="cy A" userId="5c8acd72851c3907" providerId="LiveId" clId="{3516BCC2-128B-4E0D-9204-1F4BFC0DC34D}" dt="2026-04-23T09:12:56.950" v="767" actId="14100"/>
        <pc:sldMkLst>
          <pc:docMk/>
          <pc:sldMk cId="0" sldId="272"/>
        </pc:sldMkLst>
        <pc:spChg chg="mod">
          <ac:chgData name="cy A" userId="5c8acd72851c3907" providerId="LiveId" clId="{3516BCC2-128B-4E0D-9204-1F4BFC0DC34D}" dt="2026-04-23T04:58:18.122" v="374" actId="20577"/>
          <ac:spMkLst>
            <pc:docMk/>
            <pc:sldMk cId="0" sldId="272"/>
            <ac:spMk id="3" creationId="{00000000-0000-0000-0000-000000000000}"/>
          </ac:spMkLst>
        </pc:spChg>
        <pc:spChg chg="mod">
          <ac:chgData name="cy A" userId="5c8acd72851c3907" providerId="LiveId" clId="{3516BCC2-128B-4E0D-9204-1F4BFC0DC34D}" dt="2026-04-23T04:45:10.075" v="289" actId="14100"/>
          <ac:spMkLst>
            <pc:docMk/>
            <pc:sldMk cId="0" sldId="272"/>
            <ac:spMk id="4" creationId="{00000000-0000-0000-0000-000000000000}"/>
          </ac:spMkLst>
        </pc:spChg>
        <pc:spChg chg="mod">
          <ac:chgData name="cy A" userId="5c8acd72851c3907" providerId="LiveId" clId="{3516BCC2-128B-4E0D-9204-1F4BFC0DC34D}" dt="2026-04-23T04:39:24.292" v="267" actId="1076"/>
          <ac:spMkLst>
            <pc:docMk/>
            <pc:sldMk cId="0" sldId="272"/>
            <ac:spMk id="5" creationId="{00000000-0000-0000-0000-000000000000}"/>
          </ac:spMkLst>
        </pc:spChg>
        <pc:spChg chg="mod">
          <ac:chgData name="cy A" userId="5c8acd72851c3907" providerId="LiveId" clId="{3516BCC2-128B-4E0D-9204-1F4BFC0DC34D}" dt="2026-04-23T09:08:11.127" v="765"/>
          <ac:spMkLst>
            <pc:docMk/>
            <pc:sldMk cId="0" sldId="272"/>
            <ac:spMk id="7" creationId="{00000000-0000-0000-0000-000000000000}"/>
          </ac:spMkLst>
        </pc:spChg>
        <pc:spChg chg="mod">
          <ac:chgData name="cy A" userId="5c8acd72851c3907" providerId="LiveId" clId="{3516BCC2-128B-4E0D-9204-1F4BFC0DC34D}" dt="2026-04-23T09:12:56.950" v="767" actId="14100"/>
          <ac:spMkLst>
            <pc:docMk/>
            <pc:sldMk cId="0" sldId="272"/>
            <ac:spMk id="9" creationId="{00000000-0000-0000-0000-000000000000}"/>
          </ac:spMkLst>
        </pc:spChg>
        <pc:spChg chg="mod">
          <ac:chgData name="cy A" userId="5c8acd72851c3907" providerId="LiveId" clId="{3516BCC2-128B-4E0D-9204-1F4BFC0DC34D}" dt="2026-04-23T04:45:10.075" v="289" actId="14100"/>
          <ac:spMkLst>
            <pc:docMk/>
            <pc:sldMk cId="0" sldId="272"/>
            <ac:spMk id="10" creationId="{00000000-0000-0000-0000-000000000000}"/>
          </ac:spMkLst>
        </pc:spChg>
        <pc:spChg chg="mod">
          <ac:chgData name="cy A" userId="5c8acd72851c3907" providerId="LiveId" clId="{3516BCC2-128B-4E0D-9204-1F4BFC0DC34D}" dt="2026-04-23T04:39:24.292" v="267" actId="1076"/>
          <ac:spMkLst>
            <pc:docMk/>
            <pc:sldMk cId="0" sldId="272"/>
            <ac:spMk id="11" creationId="{00000000-0000-0000-0000-000000000000}"/>
          </ac:spMkLst>
        </pc:spChg>
        <pc:spChg chg="mod">
          <ac:chgData name="cy A" userId="5c8acd72851c3907" providerId="LiveId" clId="{3516BCC2-128B-4E0D-9204-1F4BFC0DC34D}" dt="2026-04-23T04:39:24.292" v="267" actId="1076"/>
          <ac:spMkLst>
            <pc:docMk/>
            <pc:sldMk cId="0" sldId="272"/>
            <ac:spMk id="13" creationId="{00000000-0000-0000-0000-000000000000}"/>
          </ac:spMkLst>
        </pc:spChg>
        <pc:spChg chg="mod">
          <ac:chgData name="cy A" userId="5c8acd72851c3907" providerId="LiveId" clId="{3516BCC2-128B-4E0D-9204-1F4BFC0DC34D}" dt="2026-04-23T04:39:24.292" v="267" actId="1076"/>
          <ac:spMkLst>
            <pc:docMk/>
            <pc:sldMk cId="0" sldId="272"/>
            <ac:spMk id="15" creationId="{00000000-0000-0000-0000-000000000000}"/>
          </ac:spMkLst>
        </pc:spChg>
        <pc:spChg chg="mod">
          <ac:chgData name="cy A" userId="5c8acd72851c3907" providerId="LiveId" clId="{3516BCC2-128B-4E0D-9204-1F4BFC0DC34D}" dt="2026-04-23T04:39:24.292" v="267" actId="1076"/>
          <ac:spMkLst>
            <pc:docMk/>
            <pc:sldMk cId="0" sldId="272"/>
            <ac:spMk id="17" creationId="{00000000-0000-0000-0000-000000000000}"/>
          </ac:spMkLst>
        </pc:spChg>
        <pc:spChg chg="mod">
          <ac:chgData name="cy A" userId="5c8acd72851c3907" providerId="LiveId" clId="{3516BCC2-128B-4E0D-9204-1F4BFC0DC34D}" dt="2026-04-23T04:39:24.292" v="267" actId="1076"/>
          <ac:spMkLst>
            <pc:docMk/>
            <pc:sldMk cId="0" sldId="272"/>
            <ac:spMk id="20" creationId="{00000000-0000-0000-0000-000000000000}"/>
          </ac:spMkLst>
        </pc:spChg>
        <pc:spChg chg="mod">
          <ac:chgData name="cy A" userId="5c8acd72851c3907" providerId="LiveId" clId="{3516BCC2-128B-4E0D-9204-1F4BFC0DC34D}" dt="2026-04-23T04:39:24.292" v="267" actId="1076"/>
          <ac:spMkLst>
            <pc:docMk/>
            <pc:sldMk cId="0" sldId="272"/>
            <ac:spMk id="22" creationId="{00000000-0000-0000-0000-000000000000}"/>
          </ac:spMkLst>
        </pc:spChg>
        <pc:spChg chg="mod">
          <ac:chgData name="cy A" userId="5c8acd72851c3907" providerId="LiveId" clId="{3516BCC2-128B-4E0D-9204-1F4BFC0DC34D}" dt="2026-04-23T04:45:10.075" v="289" actId="14100"/>
          <ac:spMkLst>
            <pc:docMk/>
            <pc:sldMk cId="0" sldId="272"/>
            <ac:spMk id="23" creationId="{00000000-0000-0000-0000-000000000000}"/>
          </ac:spMkLst>
        </pc:spChg>
        <pc:spChg chg="del">
          <ac:chgData name="cy A" userId="5c8acd72851c3907" providerId="LiveId" clId="{3516BCC2-128B-4E0D-9204-1F4BFC0DC34D}" dt="2026-04-23T04:38:53.774" v="259" actId="478"/>
          <ac:spMkLst>
            <pc:docMk/>
            <pc:sldMk cId="0" sldId="272"/>
            <ac:spMk id="24" creationId="{00000000-0000-0000-0000-000000000000}"/>
          </ac:spMkLst>
        </pc:spChg>
        <pc:spChg chg="del mod">
          <ac:chgData name="cy A" userId="5c8acd72851c3907" providerId="LiveId" clId="{3516BCC2-128B-4E0D-9204-1F4BFC0DC34D}" dt="2026-04-23T04:38:59.900" v="262" actId="478"/>
          <ac:spMkLst>
            <pc:docMk/>
            <pc:sldMk cId="0" sldId="272"/>
            <ac:spMk id="26" creationId="{00000000-0000-0000-0000-000000000000}"/>
          </ac:spMkLst>
        </pc:spChg>
        <pc:spChg chg="del">
          <ac:chgData name="cy A" userId="5c8acd72851c3907" providerId="LiveId" clId="{3516BCC2-128B-4E0D-9204-1F4BFC0DC34D}" dt="2026-04-23T04:38:52.444" v="258" actId="478"/>
          <ac:spMkLst>
            <pc:docMk/>
            <pc:sldMk cId="0" sldId="272"/>
            <ac:spMk id="28" creationId="{00000000-0000-0000-0000-000000000000}"/>
          </ac:spMkLst>
        </pc:spChg>
        <pc:spChg chg="add del mod">
          <ac:chgData name="cy A" userId="5c8acd72851c3907" providerId="LiveId" clId="{3516BCC2-128B-4E0D-9204-1F4BFC0DC34D}" dt="2026-04-23T04:41:49.741" v="275"/>
          <ac:spMkLst>
            <pc:docMk/>
            <pc:sldMk cId="0" sldId="272"/>
            <ac:spMk id="31" creationId="{871AAB4C-74E8-CFD0-EAF8-A147F8C629D3}"/>
          </ac:spMkLst>
        </pc:spChg>
        <pc:spChg chg="add mod">
          <ac:chgData name="cy A" userId="5c8acd72851c3907" providerId="LiveId" clId="{3516BCC2-128B-4E0D-9204-1F4BFC0DC34D}" dt="2026-04-23T04:49:53.813" v="337" actId="20577"/>
          <ac:spMkLst>
            <pc:docMk/>
            <pc:sldMk cId="0" sldId="272"/>
            <ac:spMk id="34" creationId="{00FED1E5-E389-3FA3-8E54-018C39FAC416}"/>
          </ac:spMkLst>
        </pc:spChg>
        <pc:picChg chg="del">
          <ac:chgData name="cy A" userId="5c8acd72851c3907" providerId="LiveId" clId="{3516BCC2-128B-4E0D-9204-1F4BFC0DC34D}" dt="2026-04-23T04:38:58.118" v="261" actId="478"/>
          <ac:picMkLst>
            <pc:docMk/>
            <pc:sldMk cId="0" sldId="272"/>
            <ac:picMk id="25" creationId="{00000000-0000-0000-0000-000000000000}"/>
          </ac:picMkLst>
        </pc:picChg>
        <pc:picChg chg="add del mod">
          <ac:chgData name="cy A" userId="5c8acd72851c3907" providerId="LiveId" clId="{3516BCC2-128B-4E0D-9204-1F4BFC0DC34D}" dt="2026-04-23T04:41:49.739" v="273" actId="478"/>
          <ac:picMkLst>
            <pc:docMk/>
            <pc:sldMk cId="0" sldId="272"/>
            <ac:picMk id="30" creationId="{6E5BD9AA-792C-3D76-E320-34DC79D0BF44}"/>
          </ac:picMkLst>
        </pc:picChg>
        <pc:picChg chg="add mod modCrop">
          <ac:chgData name="cy A" userId="5c8acd72851c3907" providerId="LiveId" clId="{3516BCC2-128B-4E0D-9204-1F4BFC0DC34D}" dt="2026-04-23T04:42:45.177" v="284" actId="1076"/>
          <ac:picMkLst>
            <pc:docMk/>
            <pc:sldMk cId="0" sldId="272"/>
            <ac:picMk id="33" creationId="{6DA2282D-3853-C96A-FD85-1A825BA87A64}"/>
          </ac:picMkLst>
        </pc:picChg>
        <pc:cxnChg chg="del">
          <ac:chgData name="cy A" userId="5c8acd72851c3907" providerId="LiveId" clId="{3516BCC2-128B-4E0D-9204-1F4BFC0DC34D}" dt="2026-04-23T04:39:01.229" v="263" actId="478"/>
          <ac:cxnSpMkLst>
            <pc:docMk/>
            <pc:sldMk cId="0" sldId="272"/>
            <ac:cxnSpMk id="27" creationId="{00000000-0000-0000-0000-000000000000}"/>
          </ac:cxnSpMkLst>
        </pc:cxnChg>
      </pc:sldChg>
      <pc:sldChg chg="addSp delSp modSp mod ord modNotesTx">
        <pc:chgData name="cy A" userId="5c8acd72851c3907" providerId="LiveId" clId="{3516BCC2-128B-4E0D-9204-1F4BFC0DC34D}" dt="2026-04-23T09:06:59.906" v="763" actId="1076"/>
        <pc:sldMkLst>
          <pc:docMk/>
          <pc:sldMk cId="0" sldId="273"/>
        </pc:sldMkLst>
        <pc:spChg chg="del">
          <ac:chgData name="cy A" userId="5c8acd72851c3907" providerId="LiveId" clId="{3516BCC2-128B-4E0D-9204-1F4BFC0DC34D}" dt="2026-04-23T04:48:59.495" v="332" actId="478"/>
          <ac:spMkLst>
            <pc:docMk/>
            <pc:sldMk cId="0" sldId="273"/>
            <ac:spMk id="3" creationId="{00000000-0000-0000-0000-000000000000}"/>
          </ac:spMkLst>
        </pc:spChg>
        <pc:spChg chg="mod">
          <ac:chgData name="cy A" userId="5c8acd72851c3907" providerId="LiveId" clId="{3516BCC2-128B-4E0D-9204-1F4BFC0DC34D}" dt="2026-04-23T09:06:48.902" v="761" actId="14100"/>
          <ac:spMkLst>
            <pc:docMk/>
            <pc:sldMk cId="0" sldId="273"/>
            <ac:spMk id="4" creationId="{00000000-0000-0000-0000-000000000000}"/>
          </ac:spMkLst>
        </pc:spChg>
        <pc:spChg chg="del">
          <ac:chgData name="cy A" userId="5c8acd72851c3907" providerId="LiveId" clId="{3516BCC2-128B-4E0D-9204-1F4BFC0DC34D}" dt="2026-04-23T04:47:09.337" v="305" actId="478"/>
          <ac:spMkLst>
            <pc:docMk/>
            <pc:sldMk cId="0" sldId="273"/>
            <ac:spMk id="6" creationId="{00000000-0000-0000-0000-000000000000}"/>
          </ac:spMkLst>
        </pc:spChg>
        <pc:spChg chg="add del">
          <ac:chgData name="cy A" userId="5c8acd72851c3907" providerId="LiveId" clId="{3516BCC2-128B-4E0D-9204-1F4BFC0DC34D}" dt="2026-04-23T08:57:47.826" v="728" actId="22"/>
          <ac:spMkLst>
            <pc:docMk/>
            <pc:sldMk cId="0" sldId="273"/>
            <ac:spMk id="6" creationId="{C8A40F1D-5231-7764-EE1A-055D44D80387}"/>
          </ac:spMkLst>
        </pc:spChg>
        <pc:spChg chg="del">
          <ac:chgData name="cy A" userId="5c8acd72851c3907" providerId="LiveId" clId="{3516BCC2-128B-4E0D-9204-1F4BFC0DC34D}" dt="2026-04-23T04:47:05.257" v="304" actId="478"/>
          <ac:spMkLst>
            <pc:docMk/>
            <pc:sldMk cId="0" sldId="273"/>
            <ac:spMk id="7" creationId="{00000000-0000-0000-0000-000000000000}"/>
          </ac:spMkLst>
        </pc:spChg>
        <pc:spChg chg="add mod">
          <ac:chgData name="cy A" userId="5c8acd72851c3907" providerId="LiveId" clId="{3516BCC2-128B-4E0D-9204-1F4BFC0DC34D}" dt="2026-04-23T09:06:33.722" v="746" actId="1076"/>
          <ac:spMkLst>
            <pc:docMk/>
            <pc:sldMk cId="0" sldId="273"/>
            <ac:spMk id="7" creationId="{CE5B9B3C-3897-EB5C-33F3-A82E9FDD4D6F}"/>
          </ac:spMkLst>
        </pc:spChg>
        <pc:spChg chg="del">
          <ac:chgData name="cy A" userId="5c8acd72851c3907" providerId="LiveId" clId="{3516BCC2-128B-4E0D-9204-1F4BFC0DC34D}" dt="2026-04-23T04:47:28.578" v="310" actId="478"/>
          <ac:spMkLst>
            <pc:docMk/>
            <pc:sldMk cId="0" sldId="273"/>
            <ac:spMk id="8" creationId="{00000000-0000-0000-0000-000000000000}"/>
          </ac:spMkLst>
        </pc:spChg>
        <pc:spChg chg="add mod">
          <ac:chgData name="cy A" userId="5c8acd72851c3907" providerId="LiveId" clId="{3516BCC2-128B-4E0D-9204-1F4BFC0DC34D}" dt="2026-04-23T09:06:33.090" v="744"/>
          <ac:spMkLst>
            <pc:docMk/>
            <pc:sldMk cId="0" sldId="273"/>
            <ac:spMk id="8" creationId="{DFC97BD9-47BC-5D4C-F765-3DF072EEB76F}"/>
          </ac:spMkLst>
        </pc:spChg>
        <pc:spChg chg="mod">
          <ac:chgData name="cy A" userId="5c8acd72851c3907" providerId="LiveId" clId="{3516BCC2-128B-4E0D-9204-1F4BFC0DC34D}" dt="2026-04-23T09:06:56.498" v="762" actId="1076"/>
          <ac:spMkLst>
            <pc:docMk/>
            <pc:sldMk cId="0" sldId="273"/>
            <ac:spMk id="10" creationId="{00000000-0000-0000-0000-000000000000}"/>
          </ac:spMkLst>
        </pc:spChg>
        <pc:spChg chg="mod">
          <ac:chgData name="cy A" userId="5c8acd72851c3907" providerId="LiveId" clId="{3516BCC2-128B-4E0D-9204-1F4BFC0DC34D}" dt="2026-04-23T09:06:59.906" v="763" actId="1076"/>
          <ac:spMkLst>
            <pc:docMk/>
            <pc:sldMk cId="0" sldId="273"/>
            <ac:spMk id="11" creationId="{00000000-0000-0000-0000-000000000000}"/>
          </ac:spMkLst>
        </pc:spChg>
        <pc:spChg chg="mod">
          <ac:chgData name="cy A" userId="5c8acd72851c3907" providerId="LiveId" clId="{3516BCC2-128B-4E0D-9204-1F4BFC0DC34D}" dt="2026-04-23T09:06:35.653" v="753" actId="14100"/>
          <ac:spMkLst>
            <pc:docMk/>
            <pc:sldMk cId="0" sldId="273"/>
            <ac:spMk id="12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13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15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17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18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19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20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21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23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26" creationId="{00000000-0000-0000-0000-000000000000}"/>
          </ac:spMkLst>
        </pc:spChg>
        <pc:spChg chg="del">
          <ac:chgData name="cy A" userId="5c8acd72851c3907" providerId="LiveId" clId="{3516BCC2-128B-4E0D-9204-1F4BFC0DC34D}" dt="2026-04-23T04:46:20.357" v="296" actId="478"/>
          <ac:spMkLst>
            <pc:docMk/>
            <pc:sldMk cId="0" sldId="273"/>
            <ac:spMk id="29" creationId="{00000000-0000-0000-0000-000000000000}"/>
          </ac:spMkLst>
        </pc:spChg>
        <pc:spChg chg="del">
          <ac:chgData name="cy A" userId="5c8acd72851c3907" providerId="LiveId" clId="{3516BCC2-128B-4E0D-9204-1F4BFC0DC34D}" dt="2026-04-23T04:46:22.039" v="297" actId="478"/>
          <ac:spMkLst>
            <pc:docMk/>
            <pc:sldMk cId="0" sldId="273"/>
            <ac:spMk id="30" creationId="{00000000-0000-0000-0000-000000000000}"/>
          </ac:spMkLst>
        </pc:spChg>
        <pc:spChg chg="add mod">
          <ac:chgData name="cy A" userId="5c8acd72851c3907" providerId="LiveId" clId="{3516BCC2-128B-4E0D-9204-1F4BFC0DC34D}" dt="2026-04-23T04:48:53.873" v="329" actId="1076"/>
          <ac:spMkLst>
            <pc:docMk/>
            <pc:sldMk cId="0" sldId="273"/>
            <ac:spMk id="33" creationId="{3E7ECCB5-5CDE-AA4E-D9A3-2714E023370A}"/>
          </ac:spMkLst>
        </pc:spChg>
        <pc:spChg chg="add mod">
          <ac:chgData name="cy A" userId="5c8acd72851c3907" providerId="LiveId" clId="{3516BCC2-128B-4E0D-9204-1F4BFC0DC34D}" dt="2026-04-23T04:55:09.152" v="370"/>
          <ac:spMkLst>
            <pc:docMk/>
            <pc:sldMk cId="0" sldId="273"/>
            <ac:spMk id="34" creationId="{5C2D3000-8E8D-6021-5E22-3F91A866D1B0}"/>
          </ac:spMkLst>
        </pc:spChg>
        <pc:picChg chg="add del mod">
          <ac:chgData name="cy A" userId="5c8acd72851c3907" providerId="LiveId" clId="{3516BCC2-128B-4E0D-9204-1F4BFC0DC34D}" dt="2026-04-23T09:06:56.498" v="762" actId="1076"/>
          <ac:picMkLst>
            <pc:docMk/>
            <pc:sldMk cId="0" sldId="273"/>
            <ac:picMk id="5" creationId="{00000000-0000-0000-0000-000000000000}"/>
          </ac:picMkLst>
        </pc:picChg>
        <pc:picChg chg="del">
          <ac:chgData name="cy A" userId="5c8acd72851c3907" providerId="LiveId" clId="{3516BCC2-128B-4E0D-9204-1F4BFC0DC34D}" dt="2026-04-23T04:47:28.578" v="310" actId="478"/>
          <ac:picMkLst>
            <pc:docMk/>
            <pc:sldMk cId="0" sldId="273"/>
            <ac:picMk id="9" creationId="{00000000-0000-0000-0000-000000000000}"/>
          </ac:picMkLst>
        </pc:picChg>
        <pc:picChg chg="add mod">
          <ac:chgData name="cy A" userId="5c8acd72851c3907" providerId="LiveId" clId="{3516BCC2-128B-4E0D-9204-1F4BFC0DC34D}" dt="2026-04-23T09:06:45.123" v="759" actId="14100"/>
          <ac:picMkLst>
            <pc:docMk/>
            <pc:sldMk cId="0" sldId="273"/>
            <ac:picMk id="32" creationId="{A95E7BCE-4BBC-E7ED-2C3D-4BD947D4A593}"/>
          </ac:picMkLst>
        </pc:picChg>
      </pc:sldChg>
      <pc:sldChg chg="addSp delSp modSp mod modNotesTx">
        <pc:chgData name="cy A" userId="5c8acd72851c3907" providerId="LiveId" clId="{3516BCC2-128B-4E0D-9204-1F4BFC0DC34D}" dt="2026-04-23T11:13:16.486" v="896" actId="1076"/>
        <pc:sldMkLst>
          <pc:docMk/>
          <pc:sldMk cId="0" sldId="274"/>
        </pc:sldMkLst>
        <pc:spChg chg="mod">
          <ac:chgData name="cy A" userId="5c8acd72851c3907" providerId="LiveId" clId="{3516BCC2-128B-4E0D-9204-1F4BFC0DC34D}" dt="2026-04-23T11:13:16.486" v="896" actId="1076"/>
          <ac:spMkLst>
            <pc:docMk/>
            <pc:sldMk cId="0" sldId="274"/>
            <ac:spMk id="3" creationId="{00000000-0000-0000-0000-000000000000}"/>
          </ac:spMkLst>
        </pc:spChg>
        <pc:spChg chg="mod">
          <ac:chgData name="cy A" userId="5c8acd72851c3907" providerId="LiveId" clId="{3516BCC2-128B-4E0D-9204-1F4BFC0DC34D}" dt="2026-04-23T11:09:46.105" v="863" actId="20577"/>
          <ac:spMkLst>
            <pc:docMk/>
            <pc:sldMk cId="0" sldId="274"/>
            <ac:spMk id="4" creationId="{00000000-0000-0000-0000-000000000000}"/>
          </ac:spMkLst>
        </pc:spChg>
        <pc:spChg chg="add del mod">
          <ac:chgData name="cy A" userId="5c8acd72851c3907" providerId="LiveId" clId="{3516BCC2-128B-4E0D-9204-1F4BFC0DC34D}" dt="2026-04-23T11:13:13.834" v="895" actId="478"/>
          <ac:spMkLst>
            <pc:docMk/>
            <pc:sldMk cId="0" sldId="274"/>
            <ac:spMk id="6" creationId="{21F13777-D78E-6E6D-E632-114160C191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sv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0.sv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0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14.sv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dirty="0"/>
          </a:p>
        </p:txBody>
      </p:sp>
      <p:sp>
        <p:nvSpPr>
          <p:cNvPr id="3" name="AutoShape 3"/>
          <p:cNvSpPr/>
          <p:nvPr/>
        </p:nvSpPr>
        <p:spPr>
          <a:xfrm>
            <a:off x="0" y="17780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5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OCINet</a:t>
            </a:r>
            <a:r>
              <a:rPr lang="en-US" sz="5200" b="1" i="0" u="none" strike="noStrike" dirty="0" err="1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模型优化与国产化适配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175000"/>
            <a:ext cx="12192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zh-CN" altLang="en-US" sz="2800" b="0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上海大学大学生</a:t>
            </a:r>
            <a:r>
              <a:rPr lang="en-US" sz="2800" b="0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本科生创新项目结项汇报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588000" y="4191000"/>
            <a:ext cx="1016000" cy="508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0" y="4826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汇报人：</a:t>
            </a:r>
            <a:r>
              <a:rPr lang="zh-CN" altLang="en-US" sz="1400" b="0" i="0" u="none" strike="noStrike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王春阳、戴鑫、范舒舰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0" y="5334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指导教师：</a:t>
            </a:r>
            <a:r>
              <a:rPr lang="zh-CN" altLang="en-US" sz="1400" b="0" i="0" u="none" strike="noStrike">
                <a:solidFill>
                  <a:srgbClr val="FFF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李恭杨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0" y="5842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2026年4月23</a:t>
            </a:r>
            <a:r>
              <a:rPr lang="zh-CN" altLang="en-US" sz="1400" b="0" i="0" u="none" strike="noStrike">
                <a:solidFill>
                  <a:srgbClr val="FFF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日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解决方案：引入PyTorch自动混合精度 (AMP)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62000" y="1524000"/>
            <a:ext cx="10668000" cy="4699000"/>
          </a:xfrm>
          <a:prstGeom prst="roundRect">
            <a:avLst>
              <a:gd name="adj" fmla="val 4324"/>
            </a:avLst>
          </a:prstGeom>
          <a:solidFill>
            <a:srgbClr val="1F2937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000000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" name="AutoShape 20"/>
          <p:cNvSpPr/>
          <p:nvPr/>
        </p:nvSpPr>
        <p:spPr>
          <a:xfrm>
            <a:off x="872763" y="1778000"/>
            <a:ext cx="584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▍ 代码改造方案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872762" y="2476500"/>
            <a:ext cx="6512547" cy="1651000"/>
          </a:xfrm>
          <a:prstGeom prst="roundRect">
            <a:avLst>
              <a:gd name="adj" fmla="val 6153"/>
            </a:avLst>
          </a:prstGeom>
          <a:solidFill>
            <a:srgbClr val="111827">
              <a:alpha val="100000"/>
            </a:srgbClr>
          </a:solidFill>
          <a:ln w="12700" cap="flat" cmpd="sng">
            <a:solidFill>
              <a:srgbClr val="37415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1063263" y="2667000"/>
            <a:ext cx="6087816" cy="143686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0" i="0" u="none" strike="noStrike">
                <a:solidFill>
                  <a:srgbClr val="A7F3D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scaler = GradScaler()</a:t>
            </a:r>
            <a:br>
              <a:rPr lang="en-US" sz="1400" b="0" i="0" u="none" strike="noStrike">
                <a:solidFill>
                  <a:srgbClr val="A7F3D0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-US" sz="1400" b="0" i="0" u="none" strike="noStrike">
                <a:solidFill>
                  <a:srgbClr val="A7F3D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with autocast(device_type="cuda"):</a:t>
            </a:r>
            <a:br>
              <a:rPr lang="en-US" sz="1400" b="0" i="0" u="none" strike="noStrike">
                <a:solidFill>
                  <a:srgbClr val="A7F3D0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-US" sz="1400" b="0" i="0" u="none" strike="noStrike">
                <a:solidFill>
                  <a:srgbClr val="A7F3D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outputs = model(inputs); loss = criterion(outputs, targets)</a:t>
            </a:r>
            <a:br>
              <a:rPr lang="en-US" sz="1400" b="0" i="0" u="none" strike="noStrike">
                <a:solidFill>
                  <a:srgbClr val="A7F3D0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-US" sz="1400" b="0" i="0" u="none" strike="noStrike">
                <a:solidFill>
                  <a:srgbClr val="A7F3D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scaler.scale(loss).backward() # 放大梯度</a:t>
            </a:r>
            <a:br>
              <a:rPr lang="en-US" sz="1400" b="0" i="0" u="none" strike="noStrike">
                <a:solidFill>
                  <a:srgbClr val="A7F3D0"/>
                </a:solidFill>
                <a:latin typeface="Source Code Pro"/>
                <a:ea typeface="Source Code Pro"/>
                <a:cs typeface="Source Code Pro"/>
                <a:sym typeface="Source Code Pro"/>
              </a:rPr>
            </a:br>
            <a:r>
              <a:rPr lang="en-US" sz="1400" b="0" i="0" u="none" strike="noStrike">
                <a:solidFill>
                  <a:srgbClr val="A7F3D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scaler.step(optimizer); scaler.update() # 恢复并更新</a:t>
            </a:r>
            <a:endParaRPr lang="en-US" sz="11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E08CB6A-B48C-88B5-91BA-21C3E9E2C910}"/>
              </a:ext>
            </a:extLst>
          </p:cNvPr>
          <p:cNvSpPr txBox="1"/>
          <p:nvPr/>
        </p:nvSpPr>
        <p:spPr>
          <a:xfrm>
            <a:off x="7913079" y="3195927"/>
            <a:ext cx="2908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A7F3D0"/>
                </a:solidFill>
              </a:rPr>
              <a:t>AMP </a:t>
            </a:r>
            <a:r>
              <a:rPr lang="zh-CN" altLang="en-US" sz="1600">
                <a:solidFill>
                  <a:srgbClr val="A7F3D0"/>
                </a:solidFill>
              </a:rPr>
              <a:t>混合精度训练可将模型显存占用降低 </a:t>
            </a:r>
            <a:r>
              <a:rPr lang="en-US" altLang="zh-CN" sz="1600">
                <a:solidFill>
                  <a:srgbClr val="A7F3D0"/>
                </a:solidFill>
              </a:rPr>
              <a:t>40%-50%</a:t>
            </a:r>
            <a:r>
              <a:rPr lang="zh-CN" altLang="en-US" sz="1600">
                <a:solidFill>
                  <a:srgbClr val="A7F3D0"/>
                </a:solidFill>
              </a:rPr>
              <a:t>、训练速度提升 </a:t>
            </a:r>
            <a:r>
              <a:rPr lang="en-US" altLang="zh-CN" sz="1600">
                <a:solidFill>
                  <a:srgbClr val="A7F3D0"/>
                </a:solidFill>
              </a:rPr>
              <a:t>50%</a:t>
            </a:r>
            <a:r>
              <a:rPr lang="zh-CN" altLang="en-US" sz="1600">
                <a:solidFill>
                  <a:srgbClr val="A7F3D0"/>
                </a:solidFill>
              </a:rPr>
              <a:t>，同时保证性能损失极小且收敛性与 </a:t>
            </a:r>
            <a:r>
              <a:rPr lang="en-US" altLang="zh-CN" sz="1600">
                <a:solidFill>
                  <a:srgbClr val="A7F3D0"/>
                </a:solidFill>
              </a:rPr>
              <a:t>FP32 </a:t>
            </a:r>
            <a:r>
              <a:rPr lang="zh-CN" altLang="en-US" sz="1600">
                <a:solidFill>
                  <a:srgbClr val="A7F3D0"/>
                </a:solidFill>
              </a:rPr>
              <a:t>完全一致，既能突破中低端硬件显存限制，又能大幅缩短模型迭代与研发周期。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457960B-98C3-BE91-8C65-FA836C9BE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63" y="4297444"/>
            <a:ext cx="6512548" cy="15651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0" y="508000"/>
            <a:ext cx="12192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90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2159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创新点二：面向昇腾NPU的国产化适配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980" r="980"/>
          <a:stretch>
            <a:fillRect/>
          </a:stretch>
        </p:blipFill>
        <p:spPr>
          <a:xfrm>
            <a:off x="762000" y="3048000"/>
            <a:ext cx="4826000" cy="3048000"/>
          </a:xfrm>
          <a:prstGeom prst="roundRect">
            <a:avLst>
              <a:gd name="adj" fmla="val 6666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000000">
                <a:alpha val="18000"/>
              </a:srgbClr>
            </a:outerShdw>
          </a:effectLst>
        </p:spPr>
      </p:pic>
      <p:sp>
        <p:nvSpPr>
          <p:cNvPr id="6" name="AutoShape 6"/>
          <p:cNvSpPr/>
          <p:nvPr/>
        </p:nvSpPr>
        <p:spPr>
          <a:xfrm>
            <a:off x="5842000" y="3048000"/>
            <a:ext cx="5334000" cy="3048000"/>
          </a:xfrm>
          <a:prstGeom prst="roundRect">
            <a:avLst>
              <a:gd name="adj" fmla="val 6666"/>
            </a:avLst>
          </a:prstGeom>
          <a:solidFill>
            <a:srgbClr val="FFFFFF">
              <a:alpha val="96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01600" dir="540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6096000" y="33020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核心适配目标与价值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096000" y="3873500"/>
            <a:ext cx="4826000" cy="1016000"/>
          </a:xfrm>
          <a:prstGeom prst="roundRect">
            <a:avLst>
              <a:gd name="adj" fmla="val 15000"/>
            </a:avLst>
          </a:prstGeom>
          <a:solidFill>
            <a:srgbClr val="14B8A6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00" y="4127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85000" y="40005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战略自主可控响应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985000" y="43815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响应国家关键核心技术自主创新号召，实现算力底座的国产化替代，摆脱外部依赖。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096000" y="5016500"/>
            <a:ext cx="4826000" cy="1016000"/>
          </a:xfrm>
          <a:prstGeom prst="roundRect">
            <a:avLst>
              <a:gd name="adj" fmla="val 15000"/>
            </a:avLst>
          </a:prstGeom>
          <a:solidFill>
            <a:srgbClr val="14B8A6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500" y="51435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985000" y="50165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7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NPU 算力深度挖掘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985000" y="53975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深度适配昇腾NPU的达芬奇架构特性，充分发挥国产芯片的矩阵运算与并行计算优势。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651001"/>
            <a:ext cx="5080000" cy="4064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600" y="2006599"/>
            <a:ext cx="711200" cy="7112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955800" y="2171699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altLang="zh-CN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Linux </a:t>
            </a:r>
            <a:r>
              <a:rPr lang="zh-CN" altLang="en-US" sz="18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文件链接机制验证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117600" y="3073397"/>
            <a:ext cx="4521200" cy="1650646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16666"/>
              </a:lnSpc>
              <a:defRPr/>
            </a:pPr>
            <a:r>
              <a:rPr lang="zh-CN" altLang="en-US"/>
              <a:t>基于 </a:t>
            </a:r>
            <a:r>
              <a:rPr lang="en-US" altLang="zh-CN"/>
              <a:t>Linux </a:t>
            </a:r>
            <a:r>
              <a:rPr lang="zh-CN" altLang="en-US"/>
              <a:t>开发环境完成硬链接与软链接全流程机制验证，明确二者 </a:t>
            </a:r>
            <a:r>
              <a:rPr lang="en-US" altLang="zh-CN"/>
              <a:t>inode </a:t>
            </a:r>
            <a:r>
              <a:rPr lang="zh-CN" altLang="en-US"/>
              <a:t>归属、生命周期、资源复用的底层差异，为适配部署阶段模型权重文件、驱动动态库的多目录复用、路径挂载方案设计提供底层依据，规避部署中模型路径失效、资源调用异常问题。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096000" y="1651000"/>
            <a:ext cx="5207000" cy="4064000"/>
          </a:xfrm>
          <a:prstGeom prst="roundRect">
            <a:avLst>
              <a:gd name="adj" fmla="val 3529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A95E7BCE-4BBC-E7ED-2C3D-4BD947D4A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1840479"/>
            <a:ext cx="5105400" cy="3710626"/>
          </a:xfrm>
          <a:prstGeom prst="rect">
            <a:avLst/>
          </a:prstGeom>
        </p:spPr>
      </p:pic>
      <p:sp>
        <p:nvSpPr>
          <p:cNvPr id="34" name="AutoShape 3">
            <a:extLst>
              <a:ext uri="{FF2B5EF4-FFF2-40B4-BE49-F238E27FC236}">
                <a16:creationId xmlns:a16="http://schemas.microsoft.com/office/drawing/2014/main" id="{5C2D3000-8E8D-6021-5E22-3F91A866D1B0}"/>
              </a:ext>
            </a:extLst>
          </p:cNvPr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模型部署基础环境原理验证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AscendOMRunner 推理封装类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355600" y="1524000"/>
            <a:ext cx="3302000" cy="5108294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609600" y="1841500"/>
            <a:ext cx="711200" cy="711200"/>
          </a:xfrm>
          <a:prstGeom prst="ellipse">
            <a:avLst/>
          </a:prstGeom>
          <a:solidFill>
            <a:srgbClr val="14B8A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19939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498600" y="1905000"/>
            <a:ext cx="19050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核心设计理念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15626">
            <a:off x="609614" y="2787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609600" y="3098800"/>
            <a:ext cx="2794000" cy="2209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33333"/>
              </a:lnSpc>
              <a:defRPr/>
            </a:pPr>
            <a:r>
              <a:rPr 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设计 Python 封装类</a:t>
            </a: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AscendOMRunner</a:t>
            </a:r>
            <a:r>
              <a:rPr 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，对昇腾 CANN 的 ACL 底层接口进行深度抽象与封装，实现与原有 PyTorch 推理逻辑的完全解耦。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911600" y="1524000"/>
            <a:ext cx="3302000" cy="5108294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4165600" y="1841500"/>
            <a:ext cx="711200" cy="711200"/>
          </a:xfrm>
          <a:prstGeom prst="ellipse">
            <a:avLst/>
          </a:prstGeom>
          <a:solidFill>
            <a:srgbClr val="14B8A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8000" y="19939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054600" y="1905000"/>
            <a:ext cx="19050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关键性能优化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15626">
            <a:off x="4165614" y="2787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4165600" y="3098800"/>
            <a:ext cx="76200" cy="2286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6" name="AutoShape 16"/>
          <p:cNvSpPr/>
          <p:nvPr/>
        </p:nvSpPr>
        <p:spPr>
          <a:xfrm>
            <a:off x="4368800" y="30480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全流程自动化：</a:t>
            </a:r>
            <a:r>
              <a:rPr lang="en-US" sz="15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自动管理设备初始化、模型加载及资源释放。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4165600" y="3733800"/>
            <a:ext cx="76200" cy="2286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4368800" y="36830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5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内存预分配：</a:t>
            </a:r>
            <a:r>
              <a:rPr lang="en-US" sz="15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一次性申请设备内存，避免动态申请的额外开销。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165600" y="4368800"/>
            <a:ext cx="76200" cy="2286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" name="AutoShape 20"/>
          <p:cNvSpPr/>
          <p:nvPr/>
        </p:nvSpPr>
        <p:spPr>
          <a:xfrm>
            <a:off x="4368800" y="43180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类型自动映射：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自动处理异构数据类型转换，简化用户操作。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4165600" y="5003800"/>
            <a:ext cx="76200" cy="2286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4368800" y="49530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推理预热机制：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消除首次推理耗时，确保性能统计真实准确。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467599" y="1524000"/>
            <a:ext cx="4368801" cy="5108294"/>
          </a:xfrm>
          <a:prstGeom prst="roundRect">
            <a:avLst>
              <a:gd name="adj" fmla="val 46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6DA2282D-3853-C96A-FD85-1A825BA87A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870" t="9795" r="46781" b="45415"/>
          <a:stretch>
            <a:fillRect/>
          </a:stretch>
        </p:blipFill>
        <p:spPr>
          <a:xfrm>
            <a:off x="7493000" y="1675097"/>
            <a:ext cx="4241800" cy="2942237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00FED1E5-E389-3FA3-8E54-018C39FAC416}"/>
              </a:ext>
            </a:extLst>
          </p:cNvPr>
          <p:cNvSpPr txBox="1"/>
          <p:nvPr/>
        </p:nvSpPr>
        <p:spPr>
          <a:xfrm>
            <a:off x="7526116" y="4721168"/>
            <a:ext cx="420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在 </a:t>
            </a:r>
            <a:r>
              <a:rPr lang="en-US" altLang="zh-CN"/>
              <a:t>Linux </a:t>
            </a:r>
            <a:r>
              <a:rPr lang="zh-CN" altLang="en-US"/>
              <a:t>服务器环境下完成 </a:t>
            </a:r>
            <a:r>
              <a:rPr lang="en-US" altLang="zh-CN"/>
              <a:t>OCINet </a:t>
            </a:r>
            <a:r>
              <a:rPr lang="zh-CN" altLang="en-US"/>
              <a:t>轨道缺陷检测模型批量推理实验，分别对 </a:t>
            </a:r>
            <a:r>
              <a:rPr lang="en-US" altLang="zh-CN"/>
              <a:t>965 </a:t>
            </a:r>
            <a:r>
              <a:rPr lang="zh-CN" altLang="en-US"/>
              <a:t>张、</a:t>
            </a:r>
            <a:r>
              <a:rPr lang="en-US" altLang="zh-CN"/>
              <a:t>165 </a:t>
            </a:r>
            <a:r>
              <a:rPr lang="zh-CN" altLang="en-US"/>
              <a:t>张 </a:t>
            </a:r>
            <a:r>
              <a:rPr lang="en-US" altLang="zh-CN"/>
              <a:t>Rail </a:t>
            </a:r>
            <a:r>
              <a:rPr lang="zh-CN" altLang="en-US"/>
              <a:t>轨道数据集图像进行全量推理。实验运行稳定，</a:t>
            </a:r>
            <a:r>
              <a:rPr lang="en-US" altLang="zh-CN"/>
              <a:t>965 </a:t>
            </a:r>
            <a:r>
              <a:rPr lang="zh-CN" altLang="en-US"/>
              <a:t>张数据集单图平均推理耗时 </a:t>
            </a:r>
            <a:r>
              <a:rPr lang="en-US" altLang="zh-CN"/>
              <a:t>4.678s</a:t>
            </a:r>
            <a:r>
              <a:rPr lang="zh-CN" altLang="en-US"/>
              <a:t>；</a:t>
            </a:r>
            <a:r>
              <a:rPr lang="en-US" altLang="zh-CN"/>
              <a:t>165 </a:t>
            </a:r>
            <a:r>
              <a:rPr lang="zh-CN" altLang="en-US"/>
              <a:t>张数据集单图平均推理耗时稳定在 </a:t>
            </a:r>
            <a:r>
              <a:rPr lang="en-US" altLang="zh-CN"/>
              <a:t>4.63s</a:t>
            </a:r>
            <a:r>
              <a:rPr lang="zh-CN" altLang="en-US"/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0" y="23495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5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感谢聆听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048000"/>
            <a:ext cx="12192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826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THANKS FOR LISTENING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01 项目概述与研究背景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937000" cy="4445000"/>
          </a:xfrm>
          <a:prstGeom prst="roundRect">
            <a:avLst>
              <a:gd name="adj" fmla="val 387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3937000" cy="812800"/>
          </a:xfrm>
          <a:prstGeom prst="roundRect">
            <a:avLst>
              <a:gd name="adj" fmla="val 1875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762000" y="1651000"/>
            <a:ext cx="3937000" cy="812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项目</a:t>
            </a:r>
            <a:r>
              <a:rPr lang="zh-CN" alt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核心主题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463800"/>
            <a:ext cx="3429000" cy="812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6666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基于混合精度训练与昇腾NPU适配的</a:t>
            </a:r>
            <a:b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OCINet模型优化研究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953000" y="1651000"/>
            <a:ext cx="6223000" cy="4445000"/>
          </a:xfrm>
          <a:prstGeom prst="roundRect">
            <a:avLst>
              <a:gd name="adj" fmla="val 3428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1" name="AutoShape 11"/>
          <p:cNvSpPr/>
          <p:nvPr/>
        </p:nvSpPr>
        <p:spPr>
          <a:xfrm>
            <a:off x="4953000" y="1651000"/>
            <a:ext cx="6223000" cy="812800"/>
          </a:xfrm>
          <a:prstGeom prst="roundRect">
            <a:avLst>
              <a:gd name="adj" fmla="val 1875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2" name="AutoShape 12"/>
          <p:cNvSpPr/>
          <p:nvPr/>
        </p:nvSpPr>
        <p:spPr>
          <a:xfrm>
            <a:off x="4953000" y="1651000"/>
            <a:ext cx="6223000" cy="812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背景与研究意义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207000" y="2692400"/>
            <a:ext cx="5715000" cy="1016000"/>
          </a:xfrm>
          <a:prstGeom prst="roundRect">
            <a:avLst>
              <a:gd name="adj" fmla="val 10000"/>
            </a:avLst>
          </a:prstGeom>
          <a:solidFill>
            <a:srgbClr val="F0FDFA">
              <a:alpha val="100000"/>
            </a:srgbClr>
          </a:solidFill>
          <a:ln w="12700" cap="flat" cmpd="sng">
            <a:solidFill>
              <a:srgbClr val="CCFBF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1000" y="2946400"/>
            <a:ext cx="508000" cy="508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096000" y="28194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08333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行业刚需：自动化运维升级</a:t>
            </a:r>
            <a:br>
              <a:rPr lang="en-US" sz="1400" b="0" i="0" u="none" strike="noStrike">
                <a:solidFill>
                  <a:srgbClr val="1F29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传统人工巡检效率低、主观性强</a:t>
            </a:r>
            <a:r>
              <a:rPr lang="zh-CN" alt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，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亟需高精度、高可靠的自动化检测技术替代。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5207000" y="3835400"/>
            <a:ext cx="5715000" cy="1016000"/>
          </a:xfrm>
          <a:prstGeom prst="roundRect">
            <a:avLst>
              <a:gd name="adj" fmla="val 10000"/>
            </a:avLst>
          </a:prstGeom>
          <a:solidFill>
            <a:srgbClr val="F0FDFA">
              <a:alpha val="100000"/>
            </a:srgbClr>
          </a:solidFill>
          <a:ln w="12700" cap="flat" cmpd="sng">
            <a:solidFill>
              <a:srgbClr val="CCFBF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1000" y="4089400"/>
            <a:ext cx="508000" cy="5080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223000" y="3962400"/>
            <a:ext cx="444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核心痛点：计算与部署成本</a:t>
            </a:r>
            <a:br>
              <a:rPr lang="en-US" sz="1400" b="0" i="0" u="none" strike="noStrike">
                <a:solidFill>
                  <a:srgbClr val="1F29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高精度深度学习模型伴随巨大计算量与显存占用，导致训练资源紧张，且部署阶段存在高昂的硬件生态依赖。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5207000" y="4978400"/>
            <a:ext cx="5715000" cy="889000"/>
          </a:xfrm>
          <a:prstGeom prst="roundRect">
            <a:avLst>
              <a:gd name="adj" fmla="val 11428"/>
            </a:avLst>
          </a:prstGeom>
          <a:solidFill>
            <a:srgbClr val="F0FDFA">
              <a:alpha val="100000"/>
            </a:srgbClr>
          </a:solidFill>
          <a:ln w="12700" cap="flat" cmpd="sng">
            <a:solidFill>
              <a:srgbClr val="CCFBF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1000" y="5168900"/>
            <a:ext cx="508000" cy="508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223000" y="5105400"/>
            <a:ext cx="444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1" i="0" u="none" strike="noStrike" err="1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项目目标</a:t>
            </a: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：性能优化</a:t>
            </a:r>
            <a:br>
              <a:rPr lang="en-US" sz="1400" b="0" i="0" u="none" strike="noStrike" dirty="0">
                <a:solidFill>
                  <a:srgbClr val="1F29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0" u="none" strike="noStrike" dirty="0" err="1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通过混合精度训练与NPU深度适配，解决资源瓶颈，实现模型轻量化部署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45BCBDA-3664-A62F-B7B2-1D44A49EF5C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0729"/>
          <a:stretch>
            <a:fillRect/>
          </a:stretch>
        </p:blipFill>
        <p:spPr>
          <a:xfrm>
            <a:off x="903812" y="3296233"/>
            <a:ext cx="1813011" cy="24714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F066175-3618-4F35-EFDB-BAACE8105B0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0000"/>
          <a:stretch>
            <a:fillRect/>
          </a:stretch>
        </p:blipFill>
        <p:spPr>
          <a:xfrm>
            <a:off x="2716823" y="3327400"/>
            <a:ext cx="1836144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遇到的问题</a:t>
            </a:r>
            <a:r>
              <a:rPr 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：高精度模型与计算资源的矛盾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4826000"/>
          </a:xfrm>
          <a:prstGeom prst="roundRect">
            <a:avLst>
              <a:gd name="adj" fmla="val 421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711200" cy="711200"/>
          </a:xfrm>
          <a:prstGeom prst="ellipse">
            <a:avLst/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8400" y="19304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05000" y="18796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训练阶段：资源瓶颈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6670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0FD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29210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905000" y="2794000"/>
            <a:ext cx="3683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模型结构极其复杂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如OCINet等先进语义分割模型，网络层级深、参数量巨大，基础架构负载重。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16000" y="38735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0FD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6500" y="41275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905000" y="4000500"/>
            <a:ext cx="3683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GPU 显存严重受限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实验室本地服务器显存不足，直接训练极易触发</a:t>
            </a:r>
            <a:r>
              <a:rPr lang="en-US" sz="14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OOM (显存溢出)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错误，导致任务中断。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16000" y="50800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0FD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6500" y="5334000"/>
            <a:ext cx="508000" cy="50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905000" y="5207000"/>
            <a:ext cx="3683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研究迭代效率低下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受显存制约无法使用大 Batch Size，单轮训练耗时过长，严重拖慢算法研究进度。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6223000" y="1524000"/>
            <a:ext cx="5207000" cy="4826000"/>
          </a:xfrm>
          <a:prstGeom prst="roundRect">
            <a:avLst>
              <a:gd name="adj" fmla="val 421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6477000" y="1778000"/>
            <a:ext cx="711200" cy="711200"/>
          </a:xfrm>
          <a:prstGeom prst="ellipse">
            <a:avLst/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9400" y="19304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366000" y="18796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部署阶段：成本与生态依赖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6477000" y="26670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0FD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2921000"/>
            <a:ext cx="508000" cy="5080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366000" y="2794000"/>
            <a:ext cx="3683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特定硬件架构强依赖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主流高精度模型 深度绑定 NVIDIA CUDA 架构，难以在通用计算平台上高效运行。</a:t>
            </a:r>
          </a:p>
        </p:txBody>
      </p:sp>
      <p:sp>
        <p:nvSpPr>
          <p:cNvPr id="24" name="AutoShape 24"/>
          <p:cNvSpPr/>
          <p:nvPr/>
        </p:nvSpPr>
        <p:spPr>
          <a:xfrm>
            <a:off x="6477000" y="38735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0FD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7500" y="4127500"/>
            <a:ext cx="508000" cy="5080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7366000" y="4000500"/>
            <a:ext cx="3683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硬件部署与维护成本高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高性能 GPU 采购成本昂贵，且对运行环境要求高，长期的能耗与维护成本不可忽视。</a:t>
            </a:r>
          </a:p>
        </p:txBody>
      </p:sp>
      <p:sp>
        <p:nvSpPr>
          <p:cNvPr id="27" name="AutoShape 27"/>
          <p:cNvSpPr/>
          <p:nvPr/>
        </p:nvSpPr>
        <p:spPr>
          <a:xfrm>
            <a:off x="6477000" y="5080000"/>
            <a:ext cx="4699000" cy="1079500"/>
          </a:xfrm>
          <a:prstGeom prst="roundRect">
            <a:avLst>
              <a:gd name="adj" fmla="val 9411"/>
            </a:avLst>
          </a:prstGeom>
          <a:solidFill>
            <a:srgbClr val="F0FD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7500" y="5334000"/>
            <a:ext cx="508000" cy="5080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7366000" y="5207000"/>
            <a:ext cx="3683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供应链与生态“卡脖子”风险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过度依赖国外软硬件生态，存在技术断供风险，不符合国产化自主可控的战略发展要求。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0" y="1778000"/>
            <a:ext cx="12192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810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4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模型概况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826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0" i="0" u="none" strike="noStrike">
                <a:solidFill>
                  <a:srgbClr val="E5E7EB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OCINet 原理简析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080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762000" y="1524000"/>
            <a:ext cx="76200" cy="1651000"/>
          </a:xfrm>
          <a:prstGeom prst="roundRect">
            <a:avLst>
              <a:gd name="adj" fmla="val 20000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1016000" y="16510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OCINet 全称与</a:t>
            </a:r>
            <a:r>
              <a:rPr lang="zh-CN" altLang="en-US" sz="16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简介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032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 Orientation and Context Information Network，</a:t>
            </a:r>
            <a:r>
              <a:rPr lang="zh-CN" alt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是面向显著目标检测（</a:t>
            </a:r>
            <a:r>
              <a:rPr lang="en-US" altLang="zh-CN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Saliency Detection</a:t>
            </a:r>
            <a:r>
              <a:rPr lang="zh-CN" alt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的深度学习模型，通过多尺度协作注意力机制 强化不同分辨率特征的交互，提升目标区域的特征表征能力，最终输出高精度的特征图。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096000" y="1524000"/>
            <a:ext cx="5334000" cy="4191000"/>
          </a:xfrm>
          <a:prstGeom prst="roundRect">
            <a:avLst>
              <a:gd name="adj" fmla="val 484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12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8" name="AutoShape 18"/>
          <p:cNvSpPr/>
          <p:nvPr/>
        </p:nvSpPr>
        <p:spPr>
          <a:xfrm>
            <a:off x="6197601" y="5029200"/>
            <a:ext cx="495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应用示例：铁轨裂缝缺陷智能检测</a:t>
            </a:r>
            <a:endParaRPr lang="en-US" sz="110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90B0954-920B-857C-1E37-F77216C85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302000"/>
            <a:ext cx="5257801" cy="1457770"/>
          </a:xfrm>
          <a:prstGeom prst="rect">
            <a:avLst/>
          </a:prstGeom>
        </p:spPr>
      </p:pic>
      <p:sp>
        <p:nvSpPr>
          <p:cNvPr id="23" name="AutoShape 2">
            <a:extLst>
              <a:ext uri="{FF2B5EF4-FFF2-40B4-BE49-F238E27FC236}">
                <a16:creationId xmlns:a16="http://schemas.microsoft.com/office/drawing/2014/main" id="{4DF4383B-5F95-7377-38A6-A25B0DB2A49E}"/>
              </a:ext>
            </a:extLst>
          </p:cNvPr>
          <p:cNvSpPr/>
          <p:nvPr/>
        </p:nvSpPr>
        <p:spPr>
          <a:xfrm>
            <a:off x="762000" y="635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原模型简介</a:t>
            </a:r>
            <a:r>
              <a:rPr 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 </a:t>
            </a:r>
            <a:endParaRPr lang="en-US" sz="110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0D644AD-5D8F-4B75-13BB-7C4DE68D9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1" y="2540000"/>
            <a:ext cx="2000973" cy="200097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5F271D0-B353-E5A8-45EB-92EF59D42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9647" y="2539999"/>
            <a:ext cx="2000974" cy="2000974"/>
          </a:xfrm>
          <a:prstGeom prst="rect">
            <a:avLst/>
          </a:prstGeom>
        </p:spPr>
      </p:pic>
      <p:sp>
        <p:nvSpPr>
          <p:cNvPr id="28" name="箭头: 右 27">
            <a:extLst>
              <a:ext uri="{FF2B5EF4-FFF2-40B4-BE49-F238E27FC236}">
                <a16:creationId xmlns:a16="http://schemas.microsoft.com/office/drawing/2014/main" id="{64CF4877-D27E-F977-C2BC-F67BD1BD6238}"/>
              </a:ext>
            </a:extLst>
          </p:cNvPr>
          <p:cNvSpPr/>
          <p:nvPr/>
        </p:nvSpPr>
        <p:spPr>
          <a:xfrm>
            <a:off x="8274773" y="3429000"/>
            <a:ext cx="1014874" cy="4485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AutoShape 18">
            <a:extLst>
              <a:ext uri="{FF2B5EF4-FFF2-40B4-BE49-F238E27FC236}">
                <a16:creationId xmlns:a16="http://schemas.microsoft.com/office/drawing/2014/main" id="{1E2ACCFE-B546-8A64-627A-B54861448227}"/>
              </a:ext>
            </a:extLst>
          </p:cNvPr>
          <p:cNvSpPr/>
          <p:nvPr/>
        </p:nvSpPr>
        <p:spPr>
          <a:xfrm>
            <a:off x="762000" y="4823752"/>
            <a:ext cx="495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zh-CN" altLang="en-US" sz="1200">
                <a:solidFill>
                  <a:srgbClr val="6B7280"/>
                </a:solidFill>
                <a:latin typeface="Noto Sans SC"/>
                <a:ea typeface="Noto Sans SC"/>
                <a:sym typeface="Noto Sans SC"/>
              </a:rPr>
              <a:t>模型文件及输出特征图</a:t>
            </a:r>
            <a:endParaRPr lang="en-US" sz="110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0C3F52B-C5DE-AAC4-4D61-04CEA49FC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835" y="5287782"/>
            <a:ext cx="5740565" cy="260935"/>
          </a:xfrm>
          <a:prstGeom prst="rect">
            <a:avLst/>
          </a:prstGeom>
        </p:spPr>
      </p:pic>
      <p:sp>
        <p:nvSpPr>
          <p:cNvPr id="32" name="AutoShape 18">
            <a:extLst>
              <a:ext uri="{FF2B5EF4-FFF2-40B4-BE49-F238E27FC236}">
                <a16:creationId xmlns:a16="http://schemas.microsoft.com/office/drawing/2014/main" id="{EF63C56C-571F-8613-593A-F14F674D4F77}"/>
              </a:ext>
            </a:extLst>
          </p:cNvPr>
          <p:cNvSpPr/>
          <p:nvPr/>
        </p:nvSpPr>
        <p:spPr>
          <a:xfrm>
            <a:off x="762000" y="5655523"/>
            <a:ext cx="495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zh-CN" altLang="en-US" sz="1100"/>
              <a:t>训练模型</a:t>
            </a:r>
            <a:r>
              <a:rPr lang="en-US" altLang="zh-CN" sz="1100"/>
              <a:t>d</a:t>
            </a:r>
            <a:r>
              <a:rPr lang="zh-CN" altLang="en-US" sz="1100"/>
              <a:t>评价结果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核心网络架构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680977" y="1562581"/>
            <a:ext cx="5207000" cy="4386805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934977" y="1743276"/>
            <a:ext cx="812800" cy="812800"/>
          </a:xfrm>
          <a:prstGeom prst="ellipse">
            <a:avLst/>
          </a:prstGeom>
          <a:solidFill>
            <a:srgbClr val="14B8A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177" y="1946476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950977" y="1806776"/>
            <a:ext cx="3556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en-US" altLang="zh-CN" sz="2000" b="1"/>
              <a:t>U </a:t>
            </a:r>
            <a:r>
              <a:rPr lang="zh-CN" altLang="en-US" sz="2000" b="1"/>
              <a:t>型编码 </a:t>
            </a:r>
            <a:r>
              <a:rPr lang="en-US" altLang="zh-CN" sz="2000" b="1"/>
              <a:t>- </a:t>
            </a:r>
            <a:r>
              <a:rPr lang="zh-CN" altLang="en-US" sz="2000" b="1"/>
              <a:t>解码网络</a:t>
            </a:r>
            <a:endParaRPr lang="en-US" sz="1100" b="1"/>
          </a:p>
        </p:txBody>
      </p:sp>
      <p:sp>
        <p:nvSpPr>
          <p:cNvPr id="7" name="AutoShape 7"/>
          <p:cNvSpPr/>
          <p:nvPr/>
        </p:nvSpPr>
        <p:spPr>
          <a:xfrm>
            <a:off x="1950977" y="2283026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4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以</a:t>
            </a:r>
            <a:r>
              <a:rPr lang="en-US" sz="14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U-Net</a:t>
            </a:r>
            <a:r>
              <a:rPr lang="zh-CN" altLang="en-US" sz="14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为基础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9291">
            <a:off x="934986" y="2879926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AutoShape 9"/>
          <p:cNvSpPr/>
          <p:nvPr/>
        </p:nvSpPr>
        <p:spPr>
          <a:xfrm>
            <a:off x="947677" y="3013276"/>
            <a:ext cx="4699000" cy="2768600"/>
          </a:xfrm>
          <a:prstGeom prst="roundRect">
            <a:avLst>
              <a:gd name="adj" fmla="val 6666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1138177" y="3140276"/>
            <a:ext cx="4318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▍ 核心优势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112777" y="3345810"/>
            <a:ext cx="4318000" cy="2461466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6666"/>
              </a:lnSpc>
              <a:defRPr/>
            </a:pPr>
            <a:r>
              <a:rPr lang="zh-CN" alt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以 </a:t>
            </a:r>
            <a:r>
              <a:rPr lang="en-US" altLang="zh-CN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PVTv2 </a:t>
            </a:r>
            <a:r>
              <a:rPr lang="zh-CN" alt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为编码器、以 </a:t>
            </a:r>
            <a:r>
              <a:rPr lang="en-US" altLang="zh-CN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SalReasoner </a:t>
            </a:r>
            <a:r>
              <a:rPr lang="zh-CN" alt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为解码器的 </a:t>
            </a:r>
            <a:r>
              <a:rPr lang="en-US" altLang="zh-CN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U </a:t>
            </a:r>
            <a:r>
              <a:rPr lang="zh-CN" alt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型网络，在编码器和解码器之间的跳跃连接位置，插入了</a:t>
            </a:r>
            <a:r>
              <a:rPr lang="en-US" altLang="zh-CN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CCIM</a:t>
            </a:r>
            <a:r>
              <a:rPr lang="zh-CN" alt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（通道）→ </a:t>
            </a:r>
            <a:r>
              <a:rPr lang="en-US" altLang="zh-CN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CSIM</a:t>
            </a:r>
            <a:r>
              <a:rPr lang="zh-CN" alt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（空间）→ </a:t>
            </a:r>
            <a:r>
              <a:rPr lang="en-US" altLang="zh-CN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CPIM</a:t>
            </a:r>
            <a:r>
              <a:rPr lang="zh-CN" alt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（自注意力） 三重双向跨尺度协作注意力模块，解决了标准 </a:t>
            </a:r>
            <a:r>
              <a:rPr lang="en-US" altLang="zh-CN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U-Net </a:t>
            </a:r>
            <a:r>
              <a:rPr lang="zh-CN" altLang="en-US" sz="16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跳跃连接中高低层特征语义鸿沟的问题，大幅提升了目标检测的精度和鲁棒性。 </a:t>
            </a:r>
            <a:endParaRPr lang="en-US" sz="160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C87A3D8-0736-D417-3DA4-DE2A235DE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025" y="1946476"/>
            <a:ext cx="5317310" cy="33335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635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核心网络架构 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4914122"/>
          </a:xfrm>
          <a:prstGeom prst="roundRect">
            <a:avLst>
              <a:gd name="adj" fmla="val 324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03 / 核心交互模块 (Interaction Modules)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286000"/>
            <a:ext cx="508000" cy="508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7" name="AutoShape 7"/>
          <p:cNvSpPr/>
          <p:nvPr/>
        </p:nvSpPr>
        <p:spPr>
          <a:xfrm>
            <a:off x="1016000" y="238125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OCINet设计的精髓，通过三个协同工作的模块进行深度的信息交互与特征增强。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9210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ECFE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1206500" y="3111500"/>
            <a:ext cx="558800" cy="558800"/>
          </a:xfrm>
          <a:prstGeom prst="ellipse">
            <a:avLst/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500" y="32385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968500" y="3048000"/>
            <a:ext cx="3556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CCIM (</a:t>
            </a:r>
            <a:r>
              <a:rPr lang="zh-CN" alt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协作通道注意力</a:t>
            </a: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)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892300" y="3429000"/>
            <a:ext cx="3873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将两个尺度的特征图拆分为多个通道分组，每组独立做跨尺度通道注意力，实现细粒度协作。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16000" y="403225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ECFE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1206500" y="4146550"/>
            <a:ext cx="558800" cy="558800"/>
          </a:xfrm>
          <a:prstGeom prst="ellipse">
            <a:avLst/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3500" y="427355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968500" y="4083050"/>
            <a:ext cx="3556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CSIM (</a:t>
            </a:r>
            <a:r>
              <a:rPr lang="zh-CN" alt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协作空间注意力</a:t>
            </a: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)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968500" y="446405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将两个尺度的特征图拆分为多个空间分组，每组独立做跨尺度空间注意力。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016000" y="52070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ECFE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19" name="AutoShape 19"/>
          <p:cNvSpPr/>
          <p:nvPr/>
        </p:nvSpPr>
        <p:spPr>
          <a:xfrm>
            <a:off x="1206500" y="5397500"/>
            <a:ext cx="558800" cy="558800"/>
          </a:xfrm>
          <a:prstGeom prst="ellipse">
            <a:avLst/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3500" y="552450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1968500" y="5334000"/>
            <a:ext cx="3556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CPIM (</a:t>
            </a:r>
            <a:r>
              <a:rPr lang="zh-CN" alt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空间自注意力</a:t>
            </a: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)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223000" y="1524000"/>
            <a:ext cx="5207000" cy="4914122"/>
          </a:xfrm>
          <a:prstGeom prst="roundRect">
            <a:avLst>
              <a:gd name="adj" fmla="val 324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3" name="AutoShape 23"/>
          <p:cNvSpPr/>
          <p:nvPr/>
        </p:nvSpPr>
        <p:spPr>
          <a:xfrm>
            <a:off x="6477000" y="1778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04 / 解码器 / 缺陷推理器 (Decoder)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477000" y="2286000"/>
            <a:ext cx="508000" cy="508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5" name="AutoShape 25"/>
          <p:cNvSpPr/>
          <p:nvPr/>
        </p:nvSpPr>
        <p:spPr>
          <a:xfrm>
            <a:off x="6477000" y="238125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接收增强后的特征，通过逐步上采样与融合，生成最终的缺陷分割预测结果。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6477000" y="3048000"/>
            <a:ext cx="4699000" cy="1270000"/>
          </a:xfrm>
          <a:prstGeom prst="roundRect">
            <a:avLst>
              <a:gd name="adj" fmla="val 8000"/>
            </a:avLst>
          </a:prstGeom>
          <a:solidFill>
            <a:srgbClr val="ECFE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27" name="AutoShape 27"/>
          <p:cNvSpPr/>
          <p:nvPr/>
        </p:nvSpPr>
        <p:spPr>
          <a:xfrm>
            <a:off x="6667500" y="3302000"/>
            <a:ext cx="762000" cy="762000"/>
          </a:xfrm>
          <a:prstGeom prst="ellipse">
            <a:avLst/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8000" y="3492500"/>
            <a:ext cx="381000" cy="3810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7620000" y="3238500"/>
            <a:ext cx="330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层级结构设计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7620000" y="3619500"/>
            <a:ext cx="330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采用 U-Net 的对称解码器结构，逐步恢复特征图分辨率，同时融合深层语义与浅层细节。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6477000" y="4572000"/>
            <a:ext cx="4699000" cy="1270000"/>
          </a:xfrm>
          <a:prstGeom prst="roundRect">
            <a:avLst>
              <a:gd name="adj" fmla="val 8000"/>
            </a:avLst>
          </a:prstGeom>
          <a:solidFill>
            <a:srgbClr val="ECFE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sp>
        <p:nvSpPr>
          <p:cNvPr id="32" name="AutoShape 32"/>
          <p:cNvSpPr/>
          <p:nvPr/>
        </p:nvSpPr>
        <p:spPr>
          <a:xfrm>
            <a:off x="6667500" y="4826000"/>
            <a:ext cx="762000" cy="762000"/>
          </a:xfrm>
          <a:prstGeom prst="ellipse">
            <a:avLst/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8000" y="5016500"/>
            <a:ext cx="381000" cy="3810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7620000" y="4762500"/>
            <a:ext cx="330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多尺度预测输出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7620000" y="5143500"/>
            <a:ext cx="330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生成不同分辨率的预测结果，能够同时精准捕捉微小缺陷的细节特征与大面积缺陷的整体轮廓。</a:t>
            </a:r>
            <a:endParaRPr lang="en-US" sz="1100"/>
          </a:p>
        </p:txBody>
      </p:sp>
      <p:sp>
        <p:nvSpPr>
          <p:cNvPr id="36" name="AutoShape 17">
            <a:extLst>
              <a:ext uri="{FF2B5EF4-FFF2-40B4-BE49-F238E27FC236}">
                <a16:creationId xmlns:a16="http://schemas.microsoft.com/office/drawing/2014/main" id="{AA83798B-0789-9DA5-74AB-AD3A2D17DEA6}"/>
              </a:ext>
            </a:extLst>
          </p:cNvPr>
          <p:cNvSpPr/>
          <p:nvPr/>
        </p:nvSpPr>
        <p:spPr>
          <a:xfrm>
            <a:off x="1955800" y="5683250"/>
            <a:ext cx="355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借鉴 </a:t>
            </a:r>
            <a:r>
              <a:rPr lang="en-US" altLang="zh-CN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Transformer </a:t>
            </a:r>
            <a:r>
              <a:rPr lang="zh-CN" alt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的 </a:t>
            </a:r>
            <a:r>
              <a:rPr lang="zh-CN" altLang="en-US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注意力特征</a:t>
            </a:r>
            <a:r>
              <a:rPr lang="zh-CN" alt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，实现跨尺度的长距离空间依赖捕捉。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0" y="1651000"/>
            <a:ext cx="12192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3810000"/>
            <a:ext cx="12192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INNOVATION POINT 01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4572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基于AMP的混合精度训练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问题提出：本地训练的显存瓶颈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10668000" cy="1397000"/>
          </a:xfrm>
          <a:prstGeom prst="roundRect">
            <a:avLst>
              <a:gd name="adj" fmla="val 14545"/>
            </a:avLst>
          </a:prstGeom>
          <a:solidFill>
            <a:srgbClr val="F0FEFC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94A3B8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1016000" y="1778000"/>
            <a:ext cx="889000" cy="889000"/>
          </a:xfrm>
          <a:prstGeom prst="ellipse">
            <a:avLst/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6500" y="1968500"/>
            <a:ext cx="508000" cy="508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159000" y="1714500"/>
            <a:ext cx="901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800" b="1" i="0" u="none" strike="noStrike">
                <a:solidFill>
                  <a:srgbClr val="14B8A6"/>
                </a:solidFill>
                <a:latin typeface="Noto Sans SC"/>
                <a:ea typeface="Noto Sans SC"/>
                <a:cs typeface="Noto Sans SC"/>
                <a:sym typeface="Noto Sans SC"/>
              </a:rPr>
              <a:t>核心现象：显存快速耗尽</a:t>
            </a:r>
            <a:endParaRPr lang="en-US" sz="1100"/>
          </a:p>
          <a:p>
            <a:pPr indent="0" algn="l">
              <a:lnSpc>
                <a:spcPct val="108333"/>
              </a:lnSpc>
            </a:pP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在8GB显存的本地GPU环境中，使用 FP32 (32位浮点) 精度训练 OCINet 这类复杂模型时，模型参数与中间激活值会迅速填满显存空间，引发资源不足问题。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762000" y="3175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762000" y="3175000"/>
            <a:ext cx="3302000" cy="508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9" name="AutoShape 9"/>
          <p:cNvSpPr/>
          <p:nvPr/>
        </p:nvSpPr>
        <p:spPr>
          <a:xfrm>
            <a:off x="1016000" y="3492500"/>
            <a:ext cx="711200" cy="711200"/>
          </a:xfrm>
          <a:prstGeom prst="ellipse">
            <a:avLst/>
          </a:prstGeom>
          <a:solidFill>
            <a:srgbClr val="ECFE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3800" y="3670300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905000" y="35306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训练频繁中断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016000" y="43180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运行中频繁触发 CUDA OOM (Out of Memory) 错误，导致训练流程被迫终止。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445000" y="3175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4" name="AutoShape 14"/>
          <p:cNvSpPr/>
          <p:nvPr/>
        </p:nvSpPr>
        <p:spPr>
          <a:xfrm>
            <a:off x="4445000" y="3175000"/>
            <a:ext cx="3302000" cy="508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5" name="AutoShape 15"/>
          <p:cNvSpPr/>
          <p:nvPr/>
        </p:nvSpPr>
        <p:spPr>
          <a:xfrm>
            <a:off x="4699000" y="3492500"/>
            <a:ext cx="711200" cy="711200"/>
          </a:xfrm>
          <a:prstGeom prst="ellipse">
            <a:avLst/>
          </a:prstGeom>
          <a:solidFill>
            <a:srgbClr val="ECFE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6800" y="3670300"/>
            <a:ext cx="355600" cy="355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5588000" y="35306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训练效率极低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4699000" y="43180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被迫使用极小的 Batch Size (如1或2)，严重降低了梯度下降的效率与模型收敛速度。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128000" y="3175000"/>
            <a:ext cx="3302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0" name="AutoShape 20"/>
          <p:cNvSpPr/>
          <p:nvPr/>
        </p:nvSpPr>
        <p:spPr>
          <a:xfrm>
            <a:off x="8128000" y="3175000"/>
            <a:ext cx="3302000" cy="50800"/>
          </a:xfrm>
          <a:prstGeom prst="roundRect">
            <a:avLst>
              <a:gd name="adj" fmla="val 0"/>
            </a:avLst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1" name="AutoShape 21"/>
          <p:cNvSpPr/>
          <p:nvPr/>
        </p:nvSpPr>
        <p:spPr>
          <a:xfrm>
            <a:off x="8382000" y="3492500"/>
            <a:ext cx="711200" cy="711200"/>
          </a:xfrm>
          <a:prstGeom prst="ellipse">
            <a:avLst/>
          </a:prstGeom>
          <a:solidFill>
            <a:srgbClr val="ECFE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9800" y="3670300"/>
            <a:ext cx="355600" cy="3556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9271000" y="35306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937"/>
                </a:solidFill>
                <a:latin typeface="Noto Sans SC"/>
                <a:ea typeface="Noto Sans SC"/>
                <a:cs typeface="Noto Sans SC"/>
                <a:sym typeface="Noto Sans SC"/>
              </a:rPr>
              <a:t>算法迭代受阻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8382000" y="43180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333"/>
              </a:lnSpc>
              <a:defRPr/>
            </a:pPr>
            <a:r>
              <a:rPr lang="en-US" sz="14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漫长的单次训练耗时与不稳定的运行环境，严重拖慢了研究验证与模型调优的节奏。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762000" y="5461000"/>
            <a:ext cx="10668000" cy="889000"/>
          </a:xfrm>
          <a:prstGeom prst="roundRect">
            <a:avLst>
              <a:gd name="adj" fmla="val 22857"/>
            </a:avLst>
          </a:prstGeom>
          <a:solidFill>
            <a:srgbClr val="E0F2FE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6" name="AutoShape 26"/>
          <p:cNvSpPr/>
          <p:nvPr/>
        </p:nvSpPr>
        <p:spPr>
          <a:xfrm>
            <a:off x="1016000" y="5626100"/>
            <a:ext cx="558800" cy="558800"/>
          </a:xfrm>
          <a:prstGeom prst="ellipse">
            <a:avLst/>
          </a:prstGeom>
          <a:solidFill>
            <a:srgbClr val="14B8A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8400" y="5778500"/>
            <a:ext cx="254000" cy="2540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1778000" y="5626100"/>
            <a:ext cx="9398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典型场景：</a:t>
            </a:r>
            <a:r>
              <a:rPr lang="en-US" sz="1400" b="0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尝试使用更合理的 Batch Size (如 16) 进行训练时，往往在 epoch 初期就因显存不足而失败，无法进行完整的实验验证。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856</Words>
  <Application>Microsoft Office PowerPoint</Application>
  <PresentationFormat>宽屏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Noto Sans SC</vt:lpstr>
      <vt:lpstr>Arial</vt:lpstr>
      <vt:lpstr>Source Code Pro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cy A</cp:lastModifiedBy>
  <cp:revision>1</cp:revision>
  <dcterms:modified xsi:type="dcterms:W3CDTF">2026-04-23T11:24:27Z</dcterms:modified>
</cp:coreProperties>
</file>